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Lst>
  <p:notesMasterIdLst>
    <p:notesMasterId r:id="rId54"/>
  </p:notesMasterIdLst>
  <p:sldIdLst>
    <p:sldId id="258" r:id="rId2"/>
    <p:sldId id="287" r:id="rId3"/>
    <p:sldId id="336" r:id="rId4"/>
    <p:sldId id="337" r:id="rId5"/>
    <p:sldId id="338" r:id="rId6"/>
    <p:sldId id="339" r:id="rId7"/>
    <p:sldId id="340" r:id="rId8"/>
    <p:sldId id="341" r:id="rId9"/>
    <p:sldId id="370" r:id="rId10"/>
    <p:sldId id="371" r:id="rId11"/>
    <p:sldId id="342" r:id="rId12"/>
    <p:sldId id="372" r:id="rId13"/>
    <p:sldId id="343" r:id="rId14"/>
    <p:sldId id="373" r:id="rId15"/>
    <p:sldId id="344" r:id="rId16"/>
    <p:sldId id="374" r:id="rId17"/>
    <p:sldId id="345" r:id="rId18"/>
    <p:sldId id="346" r:id="rId19"/>
    <p:sldId id="384" r:id="rId20"/>
    <p:sldId id="383" r:id="rId21"/>
    <p:sldId id="347" r:id="rId22"/>
    <p:sldId id="348" r:id="rId23"/>
    <p:sldId id="349" r:id="rId24"/>
    <p:sldId id="350" r:id="rId25"/>
    <p:sldId id="376" r:id="rId26"/>
    <p:sldId id="351" r:id="rId27"/>
    <p:sldId id="352" r:id="rId28"/>
    <p:sldId id="353" r:id="rId29"/>
    <p:sldId id="354" r:id="rId30"/>
    <p:sldId id="355" r:id="rId31"/>
    <p:sldId id="356" r:id="rId32"/>
    <p:sldId id="377" r:id="rId33"/>
    <p:sldId id="378" r:id="rId34"/>
    <p:sldId id="357" r:id="rId35"/>
    <p:sldId id="358" r:id="rId36"/>
    <p:sldId id="359" r:id="rId37"/>
    <p:sldId id="360" r:id="rId38"/>
    <p:sldId id="361" r:id="rId39"/>
    <p:sldId id="362" r:id="rId40"/>
    <p:sldId id="363" r:id="rId41"/>
    <p:sldId id="379" r:id="rId42"/>
    <p:sldId id="380" r:id="rId43"/>
    <p:sldId id="364" r:id="rId44"/>
    <p:sldId id="381" r:id="rId45"/>
    <p:sldId id="365" r:id="rId46"/>
    <p:sldId id="366" r:id="rId47"/>
    <p:sldId id="367" r:id="rId48"/>
    <p:sldId id="368" r:id="rId49"/>
    <p:sldId id="382" r:id="rId50"/>
    <p:sldId id="369" r:id="rId51"/>
    <p:sldId id="283" r:id="rId52"/>
    <p:sldId id="335" r:id="rId5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8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1B48"/>
    <a:srgbClr val="DB1D4E"/>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31B44D3-845F-1D43-BD4F-2C86FF3AEBA0}" v="134" dt="2020-01-30T11:28:46.9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010"/>
    <p:restoredTop sz="86455"/>
  </p:normalViewPr>
  <p:slideViewPr>
    <p:cSldViewPr snapToGrid="0">
      <p:cViewPr varScale="1">
        <p:scale>
          <a:sx n="95" d="100"/>
          <a:sy n="95" d="100"/>
        </p:scale>
        <p:origin x="336" y="192"/>
      </p:cViewPr>
      <p:guideLst>
        <p:guide orient="horz" pos="3181"/>
        <p:guide pos="3840"/>
      </p:guideLst>
    </p:cSldViewPr>
  </p:slideViewPr>
  <p:outlineViewPr>
    <p:cViewPr>
      <p:scale>
        <a:sx n="100" d="100"/>
        <a:sy n="100" d="100"/>
      </p:scale>
      <p:origin x="0" y="-10640"/>
    </p:cViewPr>
  </p:outlineViewPr>
  <p:notesTextViewPr>
    <p:cViewPr>
      <p:scale>
        <a:sx n="1" d="1"/>
        <a:sy n="1" d="1"/>
      </p:scale>
      <p:origin x="0" y="0"/>
    </p:cViewPr>
  </p:notesTextViewPr>
  <p:sorterViewPr>
    <p:cViewPr>
      <p:scale>
        <a:sx n="66" d="100"/>
        <a:sy n="66" d="100"/>
      </p:scale>
      <p:origin x="0" y="0"/>
    </p:cViewPr>
  </p:sorterViewPr>
  <p:notesViewPr>
    <p:cSldViewPr snapToGrid="0">
      <p:cViewPr varScale="1">
        <p:scale>
          <a:sx n="80" d="100"/>
          <a:sy n="80" d="100"/>
        </p:scale>
        <p:origin x="3176"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ableStyles" Target="tableStyle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microsoft.com/office/2016/11/relationships/changesInfo" Target="changesInfos/changesInfo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heme" Target="theme/theme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drigo Rivera" userId="1ef23300daa5b37d" providerId="LiveId" clId="{C31B44D3-845F-1D43-BD4F-2C86FF3AEBA0}"/>
    <pc:docChg chg="undo custSel addSld modSld">
      <pc:chgData name="Rodrigo Rivera" userId="1ef23300daa5b37d" providerId="LiveId" clId="{C31B44D3-845F-1D43-BD4F-2C86FF3AEBA0}" dt="2020-01-30T11:28:46.993" v="1769"/>
      <pc:docMkLst>
        <pc:docMk/>
      </pc:docMkLst>
      <pc:sldChg chg="modSp">
        <pc:chgData name="Rodrigo Rivera" userId="1ef23300daa5b37d" providerId="LiveId" clId="{C31B44D3-845F-1D43-BD4F-2C86FF3AEBA0}" dt="2020-01-30T10:03:01.230" v="0" actId="20577"/>
        <pc:sldMkLst>
          <pc:docMk/>
          <pc:sldMk cId="0" sldId="258"/>
        </pc:sldMkLst>
        <pc:spChg chg="mod">
          <ac:chgData name="Rodrigo Rivera" userId="1ef23300daa5b37d" providerId="LiveId" clId="{C31B44D3-845F-1D43-BD4F-2C86FF3AEBA0}" dt="2020-01-30T10:03:01.230" v="0" actId="20577"/>
          <ac:spMkLst>
            <pc:docMk/>
            <pc:sldMk cId="0" sldId="258"/>
            <ac:spMk id="7" creationId="{00000000-0000-0000-0000-000000000000}"/>
          </ac:spMkLst>
        </pc:spChg>
      </pc:sldChg>
      <pc:sldChg chg="addSp delSp modSp">
        <pc:chgData name="Rodrigo Rivera" userId="1ef23300daa5b37d" providerId="LiveId" clId="{C31B44D3-845F-1D43-BD4F-2C86FF3AEBA0}" dt="2020-01-30T10:04:51.250" v="39" actId="12"/>
        <pc:sldMkLst>
          <pc:docMk/>
          <pc:sldMk cId="3013042534" sldId="287"/>
        </pc:sldMkLst>
        <pc:spChg chg="add del">
          <ac:chgData name="Rodrigo Rivera" userId="1ef23300daa5b37d" providerId="LiveId" clId="{C31B44D3-845F-1D43-BD4F-2C86FF3AEBA0}" dt="2020-01-30T10:03:34.542" v="3"/>
          <ac:spMkLst>
            <pc:docMk/>
            <pc:sldMk cId="3013042534" sldId="287"/>
            <ac:spMk id="2" creationId="{9FDD4659-0350-AF44-9FFC-A1D0E30802DE}"/>
          </ac:spMkLst>
        </pc:spChg>
        <pc:spChg chg="add mod">
          <ac:chgData name="Rodrigo Rivera" userId="1ef23300daa5b37d" providerId="LiveId" clId="{C31B44D3-845F-1D43-BD4F-2C86FF3AEBA0}" dt="2020-01-30T10:04:51.250" v="39" actId="12"/>
          <ac:spMkLst>
            <pc:docMk/>
            <pc:sldMk cId="3013042534" sldId="287"/>
            <ac:spMk id="3" creationId="{8A3BB04E-F522-7D46-A7E3-9292DE342D0C}"/>
          </ac:spMkLst>
        </pc:spChg>
        <pc:spChg chg="mod">
          <ac:chgData name="Rodrigo Rivera" userId="1ef23300daa5b37d" providerId="LiveId" clId="{C31B44D3-845F-1D43-BD4F-2C86FF3AEBA0}" dt="2020-01-30T10:03:47.378" v="27" actId="20577"/>
          <ac:spMkLst>
            <pc:docMk/>
            <pc:sldMk cId="3013042534" sldId="287"/>
            <ac:spMk id="6" creationId="{00000000-0000-0000-0000-000000000000}"/>
          </ac:spMkLst>
        </pc:spChg>
        <pc:picChg chg="mod">
          <ac:chgData name="Rodrigo Rivera" userId="1ef23300daa5b37d" providerId="LiveId" clId="{C31B44D3-845F-1D43-BD4F-2C86FF3AEBA0}" dt="2020-01-30T10:03:31.351" v="1" actId="1076"/>
          <ac:picMkLst>
            <pc:docMk/>
            <pc:sldMk cId="3013042534" sldId="287"/>
            <ac:picMk id="4" creationId="{A6871098-32D5-5A44-BAEF-059F75CAD270}"/>
          </ac:picMkLst>
        </pc:picChg>
      </pc:sldChg>
      <pc:sldChg chg="addSp modSp">
        <pc:chgData name="Rodrigo Rivera" userId="1ef23300daa5b37d" providerId="LiveId" clId="{C31B44D3-845F-1D43-BD4F-2C86FF3AEBA0}" dt="2020-01-30T10:11:17.094" v="230" actId="20577"/>
        <pc:sldMkLst>
          <pc:docMk/>
          <pc:sldMk cId="1190332940" sldId="336"/>
        </pc:sldMkLst>
        <pc:spChg chg="add mod">
          <ac:chgData name="Rodrigo Rivera" userId="1ef23300daa5b37d" providerId="LiveId" clId="{C31B44D3-845F-1D43-BD4F-2C86FF3AEBA0}" dt="2020-01-30T10:06:48.834" v="103" actId="1076"/>
          <ac:spMkLst>
            <pc:docMk/>
            <pc:sldMk cId="1190332940" sldId="336"/>
            <ac:spMk id="2" creationId="{F3E7E348-FFC9-F140-905E-4672CF999BF5}"/>
          </ac:spMkLst>
        </pc:spChg>
        <pc:spChg chg="mod">
          <ac:chgData name="Rodrigo Rivera" userId="1ef23300daa5b37d" providerId="LiveId" clId="{C31B44D3-845F-1D43-BD4F-2C86FF3AEBA0}" dt="2020-01-30T10:11:17.094" v="230" actId="20577"/>
          <ac:spMkLst>
            <pc:docMk/>
            <pc:sldMk cId="1190332940" sldId="336"/>
            <ac:spMk id="6" creationId="{00000000-0000-0000-0000-000000000000}"/>
          </ac:spMkLst>
        </pc:spChg>
        <pc:picChg chg="mod">
          <ac:chgData name="Rodrigo Rivera" userId="1ef23300daa5b37d" providerId="LiveId" clId="{C31B44D3-845F-1D43-BD4F-2C86FF3AEBA0}" dt="2020-01-30T10:06:53.507" v="105" actId="1076"/>
          <ac:picMkLst>
            <pc:docMk/>
            <pc:sldMk cId="1190332940" sldId="336"/>
            <ac:picMk id="3" creationId="{69B0EBE1-D723-E544-AA3C-CCA8D746E78D}"/>
          </ac:picMkLst>
        </pc:picChg>
      </pc:sldChg>
      <pc:sldChg chg="addSp modSp">
        <pc:chgData name="Rodrigo Rivera" userId="1ef23300daa5b37d" providerId="LiveId" clId="{C31B44D3-845F-1D43-BD4F-2C86FF3AEBA0}" dt="2020-01-30T10:11:20.716" v="231"/>
        <pc:sldMkLst>
          <pc:docMk/>
          <pc:sldMk cId="2012243161" sldId="337"/>
        </pc:sldMkLst>
        <pc:spChg chg="add mod">
          <ac:chgData name="Rodrigo Rivera" userId="1ef23300daa5b37d" providerId="LiveId" clId="{C31B44D3-845F-1D43-BD4F-2C86FF3AEBA0}" dt="2020-01-30T10:07:45.892" v="123" actId="12"/>
          <ac:spMkLst>
            <pc:docMk/>
            <pc:sldMk cId="2012243161" sldId="337"/>
            <ac:spMk id="2" creationId="{314DE21D-E64F-D24B-81E5-25C3205B218A}"/>
          </ac:spMkLst>
        </pc:spChg>
        <pc:spChg chg="mod">
          <ac:chgData name="Rodrigo Rivera" userId="1ef23300daa5b37d" providerId="LiveId" clId="{C31B44D3-845F-1D43-BD4F-2C86FF3AEBA0}" dt="2020-01-30T10:11:20.716" v="231"/>
          <ac:spMkLst>
            <pc:docMk/>
            <pc:sldMk cId="2012243161" sldId="337"/>
            <ac:spMk id="6" creationId="{00000000-0000-0000-0000-000000000000}"/>
          </ac:spMkLst>
        </pc:spChg>
        <pc:picChg chg="mod">
          <ac:chgData name="Rodrigo Rivera" userId="1ef23300daa5b37d" providerId="LiveId" clId="{C31B44D3-845F-1D43-BD4F-2C86FF3AEBA0}" dt="2020-01-30T10:07:49.560" v="124" actId="1076"/>
          <ac:picMkLst>
            <pc:docMk/>
            <pc:sldMk cId="2012243161" sldId="337"/>
            <ac:picMk id="3" creationId="{09243E51-72DD-BA46-96D0-9A63D0B54D60}"/>
          </ac:picMkLst>
        </pc:picChg>
      </pc:sldChg>
      <pc:sldChg chg="addSp modSp">
        <pc:chgData name="Rodrigo Rivera" userId="1ef23300daa5b37d" providerId="LiveId" clId="{C31B44D3-845F-1D43-BD4F-2C86FF3AEBA0}" dt="2020-01-30T10:11:23.836" v="232"/>
        <pc:sldMkLst>
          <pc:docMk/>
          <pc:sldMk cId="2065640146" sldId="338"/>
        </pc:sldMkLst>
        <pc:spChg chg="add mod">
          <ac:chgData name="Rodrigo Rivera" userId="1ef23300daa5b37d" providerId="LiveId" clId="{C31B44D3-845F-1D43-BD4F-2C86FF3AEBA0}" dt="2020-01-30T10:08:37.249" v="141" actId="12"/>
          <ac:spMkLst>
            <pc:docMk/>
            <pc:sldMk cId="2065640146" sldId="338"/>
            <ac:spMk id="2" creationId="{83111BD7-C2AC-5349-9730-332FC43ED917}"/>
          </ac:spMkLst>
        </pc:spChg>
        <pc:spChg chg="mod">
          <ac:chgData name="Rodrigo Rivera" userId="1ef23300daa5b37d" providerId="LiveId" clId="{C31B44D3-845F-1D43-BD4F-2C86FF3AEBA0}" dt="2020-01-30T10:11:23.836" v="232"/>
          <ac:spMkLst>
            <pc:docMk/>
            <pc:sldMk cId="2065640146" sldId="338"/>
            <ac:spMk id="6" creationId="{00000000-0000-0000-0000-000000000000}"/>
          </ac:spMkLst>
        </pc:spChg>
        <pc:picChg chg="mod">
          <ac:chgData name="Rodrigo Rivera" userId="1ef23300daa5b37d" providerId="LiveId" clId="{C31B44D3-845F-1D43-BD4F-2C86FF3AEBA0}" dt="2020-01-30T10:08:09.532" v="127" actId="1076"/>
          <ac:picMkLst>
            <pc:docMk/>
            <pc:sldMk cId="2065640146" sldId="338"/>
            <ac:picMk id="3" creationId="{FE384E3C-FF5A-794E-8162-FB4DAA582C9B}"/>
          </ac:picMkLst>
        </pc:picChg>
      </pc:sldChg>
      <pc:sldChg chg="addSp modSp">
        <pc:chgData name="Rodrigo Rivera" userId="1ef23300daa5b37d" providerId="LiveId" clId="{C31B44D3-845F-1D43-BD4F-2C86FF3AEBA0}" dt="2020-01-30T10:11:26.337" v="233"/>
        <pc:sldMkLst>
          <pc:docMk/>
          <pc:sldMk cId="3773737618" sldId="339"/>
        </pc:sldMkLst>
        <pc:spChg chg="add mod">
          <ac:chgData name="Rodrigo Rivera" userId="1ef23300daa5b37d" providerId="LiveId" clId="{C31B44D3-845F-1D43-BD4F-2C86FF3AEBA0}" dt="2020-01-30T10:10:07.301" v="202" actId="20577"/>
          <ac:spMkLst>
            <pc:docMk/>
            <pc:sldMk cId="3773737618" sldId="339"/>
            <ac:spMk id="2" creationId="{6EA7790C-0C34-8F49-B9BB-EE09A2E350DF}"/>
          </ac:spMkLst>
        </pc:spChg>
        <pc:spChg chg="mod">
          <ac:chgData name="Rodrigo Rivera" userId="1ef23300daa5b37d" providerId="LiveId" clId="{C31B44D3-845F-1D43-BD4F-2C86FF3AEBA0}" dt="2020-01-30T10:11:26.337" v="233"/>
          <ac:spMkLst>
            <pc:docMk/>
            <pc:sldMk cId="3773737618" sldId="339"/>
            <ac:spMk id="6" creationId="{00000000-0000-0000-0000-000000000000}"/>
          </ac:spMkLst>
        </pc:spChg>
        <pc:picChg chg="mod">
          <ac:chgData name="Rodrigo Rivera" userId="1ef23300daa5b37d" providerId="LiveId" clId="{C31B44D3-845F-1D43-BD4F-2C86FF3AEBA0}" dt="2020-01-30T10:08:46.302" v="142" actId="1076"/>
          <ac:picMkLst>
            <pc:docMk/>
            <pc:sldMk cId="3773737618" sldId="339"/>
            <ac:picMk id="3" creationId="{DA50670C-5D64-6647-832E-12D9B37E53A3}"/>
          </ac:picMkLst>
        </pc:picChg>
      </pc:sldChg>
      <pc:sldChg chg="addSp delSp modSp">
        <pc:chgData name="Rodrigo Rivera" userId="1ef23300daa5b37d" providerId="LiveId" clId="{C31B44D3-845F-1D43-BD4F-2C86FF3AEBA0}" dt="2020-01-30T10:11:29.385" v="234"/>
        <pc:sldMkLst>
          <pc:docMk/>
          <pc:sldMk cId="1107580002" sldId="340"/>
        </pc:sldMkLst>
        <pc:spChg chg="add del">
          <ac:chgData name="Rodrigo Rivera" userId="1ef23300daa5b37d" providerId="LiveId" clId="{C31B44D3-845F-1D43-BD4F-2C86FF3AEBA0}" dt="2020-01-30T10:10:35.999" v="204"/>
          <ac:spMkLst>
            <pc:docMk/>
            <pc:sldMk cId="1107580002" sldId="340"/>
            <ac:spMk id="2" creationId="{1FF53504-D800-8A42-BB9E-F84666D8A715}"/>
          </ac:spMkLst>
        </pc:spChg>
        <pc:spChg chg="add mod">
          <ac:chgData name="Rodrigo Rivera" userId="1ef23300daa5b37d" providerId="LiveId" clId="{C31B44D3-845F-1D43-BD4F-2C86FF3AEBA0}" dt="2020-01-30T10:11:02.246" v="215" actId="1076"/>
          <ac:spMkLst>
            <pc:docMk/>
            <pc:sldMk cId="1107580002" sldId="340"/>
            <ac:spMk id="4" creationId="{E378A1CC-E7F4-684C-9143-4DD079161607}"/>
          </ac:spMkLst>
        </pc:spChg>
        <pc:spChg chg="mod">
          <ac:chgData name="Rodrigo Rivera" userId="1ef23300daa5b37d" providerId="LiveId" clId="{C31B44D3-845F-1D43-BD4F-2C86FF3AEBA0}" dt="2020-01-30T10:11:29.385" v="234"/>
          <ac:spMkLst>
            <pc:docMk/>
            <pc:sldMk cId="1107580002" sldId="340"/>
            <ac:spMk id="6" creationId="{00000000-0000-0000-0000-000000000000}"/>
          </ac:spMkLst>
        </pc:spChg>
        <pc:picChg chg="mod">
          <ac:chgData name="Rodrigo Rivera" userId="1ef23300daa5b37d" providerId="LiveId" clId="{C31B44D3-845F-1D43-BD4F-2C86FF3AEBA0}" dt="2020-01-30T10:11:07.713" v="217" actId="1076"/>
          <ac:picMkLst>
            <pc:docMk/>
            <pc:sldMk cId="1107580002" sldId="340"/>
            <ac:picMk id="3" creationId="{41147B80-C2EE-3B43-BB8A-9C236214765D}"/>
          </ac:picMkLst>
        </pc:picChg>
      </pc:sldChg>
      <pc:sldChg chg="addSp modSp">
        <pc:chgData name="Rodrigo Rivera" userId="1ef23300daa5b37d" providerId="LiveId" clId="{C31B44D3-845F-1D43-BD4F-2C86FF3AEBA0}" dt="2020-01-30T10:19:02.710" v="337"/>
        <pc:sldMkLst>
          <pc:docMk/>
          <pc:sldMk cId="93878010" sldId="341"/>
        </pc:sldMkLst>
        <pc:spChg chg="add mod">
          <ac:chgData name="Rodrigo Rivera" userId="1ef23300daa5b37d" providerId="LiveId" clId="{C31B44D3-845F-1D43-BD4F-2C86FF3AEBA0}" dt="2020-01-30T10:13:40.176" v="270" actId="20577"/>
          <ac:spMkLst>
            <pc:docMk/>
            <pc:sldMk cId="93878010" sldId="341"/>
            <ac:spMk id="2" creationId="{65889CB0-C8E3-884D-9EF8-6CE772D0A7B1}"/>
          </ac:spMkLst>
        </pc:spChg>
        <pc:spChg chg="mod">
          <ac:chgData name="Rodrigo Rivera" userId="1ef23300daa5b37d" providerId="LiveId" clId="{C31B44D3-845F-1D43-BD4F-2C86FF3AEBA0}" dt="2020-01-30T10:19:02.710" v="337"/>
          <ac:spMkLst>
            <pc:docMk/>
            <pc:sldMk cId="93878010" sldId="341"/>
            <ac:spMk id="6" creationId="{00000000-0000-0000-0000-000000000000}"/>
          </ac:spMkLst>
        </pc:spChg>
        <pc:picChg chg="mod">
          <ac:chgData name="Rodrigo Rivera" userId="1ef23300daa5b37d" providerId="LiveId" clId="{C31B44D3-845F-1D43-BD4F-2C86FF3AEBA0}" dt="2020-01-30T10:13:52.773" v="274" actId="1076"/>
          <ac:picMkLst>
            <pc:docMk/>
            <pc:sldMk cId="93878010" sldId="341"/>
            <ac:picMk id="3" creationId="{CC00851B-662A-0B45-B6A2-BBA60629F531}"/>
          </ac:picMkLst>
        </pc:picChg>
      </pc:sldChg>
      <pc:sldChg chg="addSp modSp">
        <pc:chgData name="Rodrigo Rivera" userId="1ef23300daa5b37d" providerId="LiveId" clId="{C31B44D3-845F-1D43-BD4F-2C86FF3AEBA0}" dt="2020-01-30T10:19:10.453" v="340"/>
        <pc:sldMkLst>
          <pc:docMk/>
          <pc:sldMk cId="1212769991" sldId="342"/>
        </pc:sldMkLst>
        <pc:spChg chg="add mod">
          <ac:chgData name="Rodrigo Rivera" userId="1ef23300daa5b37d" providerId="LiveId" clId="{C31B44D3-845F-1D43-BD4F-2C86FF3AEBA0}" dt="2020-01-30T10:15:08.917" v="295" actId="20577"/>
          <ac:spMkLst>
            <pc:docMk/>
            <pc:sldMk cId="1212769991" sldId="342"/>
            <ac:spMk id="2" creationId="{C448E05D-0A83-0748-9FB9-A0FE0265C876}"/>
          </ac:spMkLst>
        </pc:spChg>
        <pc:spChg chg="mod">
          <ac:chgData name="Rodrigo Rivera" userId="1ef23300daa5b37d" providerId="LiveId" clId="{C31B44D3-845F-1D43-BD4F-2C86FF3AEBA0}" dt="2020-01-30T10:19:10.453" v="340"/>
          <ac:spMkLst>
            <pc:docMk/>
            <pc:sldMk cId="1212769991" sldId="342"/>
            <ac:spMk id="6" creationId="{00000000-0000-0000-0000-000000000000}"/>
          </ac:spMkLst>
        </pc:spChg>
        <pc:picChg chg="mod">
          <ac:chgData name="Rodrigo Rivera" userId="1ef23300daa5b37d" providerId="LiveId" clId="{C31B44D3-845F-1D43-BD4F-2C86FF3AEBA0}" dt="2020-01-30T10:15:18.625" v="296" actId="1076"/>
          <ac:picMkLst>
            <pc:docMk/>
            <pc:sldMk cId="1212769991" sldId="342"/>
            <ac:picMk id="3" creationId="{6E2B9D90-61A2-9F46-A568-2676AC539965}"/>
          </ac:picMkLst>
        </pc:picChg>
      </pc:sldChg>
      <pc:sldChg chg="addSp delSp modSp">
        <pc:chgData name="Rodrigo Rivera" userId="1ef23300daa5b37d" providerId="LiveId" clId="{C31B44D3-845F-1D43-BD4F-2C86FF3AEBA0}" dt="2020-01-30T10:21:31.800" v="433" actId="20577"/>
        <pc:sldMkLst>
          <pc:docMk/>
          <pc:sldMk cId="238619022" sldId="343"/>
        </pc:sldMkLst>
        <pc:spChg chg="add mod">
          <ac:chgData name="Rodrigo Rivera" userId="1ef23300daa5b37d" providerId="LiveId" clId="{C31B44D3-845F-1D43-BD4F-2C86FF3AEBA0}" dt="2020-01-30T10:18:47.372" v="334" actId="20577"/>
          <ac:spMkLst>
            <pc:docMk/>
            <pc:sldMk cId="238619022" sldId="343"/>
            <ac:spMk id="2" creationId="{A6AE996F-970F-8A47-AF65-E456EFADD3A1}"/>
          </ac:spMkLst>
        </pc:spChg>
        <pc:spChg chg="add del">
          <ac:chgData name="Rodrigo Rivera" userId="1ef23300daa5b37d" providerId="LiveId" clId="{C31B44D3-845F-1D43-BD4F-2C86FF3AEBA0}" dt="2020-01-30T10:20:25.144" v="382"/>
          <ac:spMkLst>
            <pc:docMk/>
            <pc:sldMk cId="238619022" sldId="343"/>
            <ac:spMk id="4" creationId="{89A123F3-8EC1-8F4D-AED8-AC8D04FA60B0}"/>
          </ac:spMkLst>
        </pc:spChg>
        <pc:spChg chg="add mod">
          <ac:chgData name="Rodrigo Rivera" userId="1ef23300daa5b37d" providerId="LiveId" clId="{C31B44D3-845F-1D43-BD4F-2C86FF3AEBA0}" dt="2020-01-30T10:20:53.223" v="389" actId="1076"/>
          <ac:spMkLst>
            <pc:docMk/>
            <pc:sldMk cId="238619022" sldId="343"/>
            <ac:spMk id="5" creationId="{A83EB528-123F-5A43-829C-01DC0CE734E5}"/>
          </ac:spMkLst>
        </pc:spChg>
        <pc:spChg chg="mod">
          <ac:chgData name="Rodrigo Rivera" userId="1ef23300daa5b37d" providerId="LiveId" clId="{C31B44D3-845F-1D43-BD4F-2C86FF3AEBA0}" dt="2020-01-30T10:21:31.800" v="433" actId="20577"/>
          <ac:spMkLst>
            <pc:docMk/>
            <pc:sldMk cId="238619022" sldId="343"/>
            <ac:spMk id="6" creationId="{00000000-0000-0000-0000-000000000000}"/>
          </ac:spMkLst>
        </pc:spChg>
        <pc:picChg chg="mod">
          <ac:chgData name="Rodrigo Rivera" userId="1ef23300daa5b37d" providerId="LiveId" clId="{C31B44D3-845F-1D43-BD4F-2C86FF3AEBA0}" dt="2020-01-30T10:20:23.718" v="380" actId="1076"/>
          <ac:picMkLst>
            <pc:docMk/>
            <pc:sldMk cId="238619022" sldId="343"/>
            <ac:picMk id="3" creationId="{9F3FD20B-52D1-EC44-B9F9-AF3A77941F0A}"/>
          </ac:picMkLst>
        </pc:picChg>
      </pc:sldChg>
      <pc:sldChg chg="addSp modSp">
        <pc:chgData name="Rodrigo Rivera" userId="1ef23300daa5b37d" providerId="LiveId" clId="{C31B44D3-845F-1D43-BD4F-2C86FF3AEBA0}" dt="2020-01-30T10:22:40.855" v="451" actId="20577"/>
        <pc:sldMkLst>
          <pc:docMk/>
          <pc:sldMk cId="3237482868" sldId="344"/>
        </pc:sldMkLst>
        <pc:spChg chg="add mod">
          <ac:chgData name="Rodrigo Rivera" userId="1ef23300daa5b37d" providerId="LiveId" clId="{C31B44D3-845F-1D43-BD4F-2C86FF3AEBA0}" dt="2020-01-30T10:22:40.855" v="451" actId="20577"/>
          <ac:spMkLst>
            <pc:docMk/>
            <pc:sldMk cId="3237482868" sldId="344"/>
            <ac:spMk id="2" creationId="{137B8DE9-43B8-5D4F-84E5-7EB8F4CD6F90}"/>
          </ac:spMkLst>
        </pc:spChg>
        <pc:spChg chg="mod">
          <ac:chgData name="Rodrigo Rivera" userId="1ef23300daa5b37d" providerId="LiveId" clId="{C31B44D3-845F-1D43-BD4F-2C86FF3AEBA0}" dt="2020-01-30T10:21:20.306" v="419" actId="20577"/>
          <ac:spMkLst>
            <pc:docMk/>
            <pc:sldMk cId="3237482868" sldId="344"/>
            <ac:spMk id="6" creationId="{00000000-0000-0000-0000-000000000000}"/>
          </ac:spMkLst>
        </pc:spChg>
        <pc:picChg chg="mod">
          <ac:chgData name="Rodrigo Rivera" userId="1ef23300daa5b37d" providerId="LiveId" clId="{C31B44D3-845F-1D43-BD4F-2C86FF3AEBA0}" dt="2020-01-30T10:21:51.396" v="436" actId="1076"/>
          <ac:picMkLst>
            <pc:docMk/>
            <pc:sldMk cId="3237482868" sldId="344"/>
            <ac:picMk id="3" creationId="{CC561749-53D3-E84A-9B9C-0597F2341E09}"/>
          </ac:picMkLst>
        </pc:picChg>
      </pc:sldChg>
      <pc:sldChg chg="addSp modSp">
        <pc:chgData name="Rodrigo Rivera" userId="1ef23300daa5b37d" providerId="LiveId" clId="{C31B44D3-845F-1D43-BD4F-2C86FF3AEBA0}" dt="2020-01-30T10:30:52.099" v="675"/>
        <pc:sldMkLst>
          <pc:docMk/>
          <pc:sldMk cId="2614937609" sldId="345"/>
        </pc:sldMkLst>
        <pc:spChg chg="add mod">
          <ac:chgData name="Rodrigo Rivera" userId="1ef23300daa5b37d" providerId="LiveId" clId="{C31B44D3-845F-1D43-BD4F-2C86FF3AEBA0}" dt="2020-01-30T10:26:44.083" v="558" actId="20577"/>
          <ac:spMkLst>
            <pc:docMk/>
            <pc:sldMk cId="2614937609" sldId="345"/>
            <ac:spMk id="2" creationId="{B467B44A-6DF7-7343-AF44-F6EED334E85D}"/>
          </ac:spMkLst>
        </pc:spChg>
        <pc:spChg chg="add mod">
          <ac:chgData name="Rodrigo Rivera" userId="1ef23300daa5b37d" providerId="LiveId" clId="{C31B44D3-845F-1D43-BD4F-2C86FF3AEBA0}" dt="2020-01-30T10:26:37.298" v="553" actId="20577"/>
          <ac:spMkLst>
            <pc:docMk/>
            <pc:sldMk cId="2614937609" sldId="345"/>
            <ac:spMk id="4" creationId="{6D047912-2F8A-2447-868E-2AA37A04D830}"/>
          </ac:spMkLst>
        </pc:spChg>
        <pc:spChg chg="mod">
          <ac:chgData name="Rodrigo Rivera" userId="1ef23300daa5b37d" providerId="LiveId" clId="{C31B44D3-845F-1D43-BD4F-2C86FF3AEBA0}" dt="2020-01-30T10:30:52.099" v="675"/>
          <ac:spMkLst>
            <pc:docMk/>
            <pc:sldMk cId="2614937609" sldId="345"/>
            <ac:spMk id="6" creationId="{00000000-0000-0000-0000-000000000000}"/>
          </ac:spMkLst>
        </pc:spChg>
        <pc:picChg chg="mod">
          <ac:chgData name="Rodrigo Rivera" userId="1ef23300daa5b37d" providerId="LiveId" clId="{C31B44D3-845F-1D43-BD4F-2C86FF3AEBA0}" dt="2020-01-30T10:25:59.448" v="530" actId="1076"/>
          <ac:picMkLst>
            <pc:docMk/>
            <pc:sldMk cId="2614937609" sldId="345"/>
            <ac:picMk id="3" creationId="{E497F812-419E-BB4E-9ED2-C32854671805}"/>
          </ac:picMkLst>
        </pc:picChg>
      </pc:sldChg>
      <pc:sldChg chg="addSp delSp modSp">
        <pc:chgData name="Rodrigo Rivera" userId="1ef23300daa5b37d" providerId="LiveId" clId="{C31B44D3-845F-1D43-BD4F-2C86FF3AEBA0}" dt="2020-01-30T10:31:56.737" v="685" actId="20577"/>
        <pc:sldMkLst>
          <pc:docMk/>
          <pc:sldMk cId="256734002" sldId="346"/>
        </pc:sldMkLst>
        <pc:spChg chg="add mod">
          <ac:chgData name="Rodrigo Rivera" userId="1ef23300daa5b37d" providerId="LiveId" clId="{C31B44D3-845F-1D43-BD4F-2C86FF3AEBA0}" dt="2020-01-30T10:31:56.737" v="685" actId="20577"/>
          <ac:spMkLst>
            <pc:docMk/>
            <pc:sldMk cId="256734002" sldId="346"/>
            <ac:spMk id="2" creationId="{4DDB8DDD-B179-1E43-9D81-960077FC8163}"/>
          </ac:spMkLst>
        </pc:spChg>
        <pc:spChg chg="add del">
          <ac:chgData name="Rodrigo Rivera" userId="1ef23300daa5b37d" providerId="LiveId" clId="{C31B44D3-845F-1D43-BD4F-2C86FF3AEBA0}" dt="2020-01-30T10:28:49.061" v="642"/>
          <ac:spMkLst>
            <pc:docMk/>
            <pc:sldMk cId="256734002" sldId="346"/>
            <ac:spMk id="4" creationId="{2CBD1D80-4EA0-C744-A4A4-F7E218AA0D24}"/>
          </ac:spMkLst>
        </pc:spChg>
        <pc:spChg chg="add mod">
          <ac:chgData name="Rodrigo Rivera" userId="1ef23300daa5b37d" providerId="LiveId" clId="{C31B44D3-845F-1D43-BD4F-2C86FF3AEBA0}" dt="2020-01-30T10:29:42.276" v="665" actId="1076"/>
          <ac:spMkLst>
            <pc:docMk/>
            <pc:sldMk cId="256734002" sldId="346"/>
            <ac:spMk id="5" creationId="{AB830B76-3978-9E4D-A787-4AE76411A012}"/>
          </ac:spMkLst>
        </pc:spChg>
        <pc:spChg chg="mod">
          <ac:chgData name="Rodrigo Rivera" userId="1ef23300daa5b37d" providerId="LiveId" clId="{C31B44D3-845F-1D43-BD4F-2C86FF3AEBA0}" dt="2020-01-30T10:30:54.471" v="676"/>
          <ac:spMkLst>
            <pc:docMk/>
            <pc:sldMk cId="256734002" sldId="346"/>
            <ac:spMk id="6" creationId="{00000000-0000-0000-0000-000000000000}"/>
          </ac:spMkLst>
        </pc:spChg>
        <pc:picChg chg="mod">
          <ac:chgData name="Rodrigo Rivera" userId="1ef23300daa5b37d" providerId="LiveId" clId="{C31B44D3-845F-1D43-BD4F-2C86FF3AEBA0}" dt="2020-01-30T10:28:47.622" v="640" actId="1076"/>
          <ac:picMkLst>
            <pc:docMk/>
            <pc:sldMk cId="256734002" sldId="346"/>
            <ac:picMk id="3" creationId="{C8A3BAAB-743C-E14E-891C-E4EA25478559}"/>
          </ac:picMkLst>
        </pc:picChg>
      </pc:sldChg>
      <pc:sldChg chg="addSp modSp">
        <pc:chgData name="Rodrigo Rivera" userId="1ef23300daa5b37d" providerId="LiveId" clId="{C31B44D3-845F-1D43-BD4F-2C86FF3AEBA0}" dt="2020-01-30T10:32:43.597" v="704" actId="14100"/>
        <pc:sldMkLst>
          <pc:docMk/>
          <pc:sldMk cId="182591755" sldId="347"/>
        </pc:sldMkLst>
        <pc:spChg chg="add mod">
          <ac:chgData name="Rodrigo Rivera" userId="1ef23300daa5b37d" providerId="LiveId" clId="{C31B44D3-845F-1D43-BD4F-2C86FF3AEBA0}" dt="2020-01-30T10:32:43.597" v="704" actId="14100"/>
          <ac:spMkLst>
            <pc:docMk/>
            <pc:sldMk cId="182591755" sldId="347"/>
            <ac:spMk id="2" creationId="{89EB12D1-1F22-A848-897B-AC13366F508D}"/>
          </ac:spMkLst>
        </pc:spChg>
        <pc:spChg chg="mod">
          <ac:chgData name="Rodrigo Rivera" userId="1ef23300daa5b37d" providerId="LiveId" clId="{C31B44D3-845F-1D43-BD4F-2C86FF3AEBA0}" dt="2020-01-30T10:30:56.917" v="677"/>
          <ac:spMkLst>
            <pc:docMk/>
            <pc:sldMk cId="182591755" sldId="347"/>
            <ac:spMk id="6" creationId="{00000000-0000-0000-0000-000000000000}"/>
          </ac:spMkLst>
        </pc:spChg>
        <pc:picChg chg="mod">
          <ac:chgData name="Rodrigo Rivera" userId="1ef23300daa5b37d" providerId="LiveId" clId="{C31B44D3-845F-1D43-BD4F-2C86FF3AEBA0}" dt="2020-01-30T10:30:00.275" v="666" actId="1076"/>
          <ac:picMkLst>
            <pc:docMk/>
            <pc:sldMk cId="182591755" sldId="347"/>
            <ac:picMk id="3" creationId="{5686E2E3-6E44-CB47-89CD-EB0CBD382EC4}"/>
          </ac:picMkLst>
        </pc:picChg>
      </pc:sldChg>
      <pc:sldChg chg="addSp modSp">
        <pc:chgData name="Rodrigo Rivera" userId="1ef23300daa5b37d" providerId="LiveId" clId="{C31B44D3-845F-1D43-BD4F-2C86FF3AEBA0}" dt="2020-01-30T10:34:11.934" v="752" actId="20577"/>
        <pc:sldMkLst>
          <pc:docMk/>
          <pc:sldMk cId="1508392104" sldId="348"/>
        </pc:sldMkLst>
        <pc:spChg chg="add mod">
          <ac:chgData name="Rodrigo Rivera" userId="1ef23300daa5b37d" providerId="LiveId" clId="{C31B44D3-845F-1D43-BD4F-2C86FF3AEBA0}" dt="2020-01-30T10:34:11.934" v="752" actId="20577"/>
          <ac:spMkLst>
            <pc:docMk/>
            <pc:sldMk cId="1508392104" sldId="348"/>
            <ac:spMk id="2" creationId="{A61080E8-7162-C845-BF96-D935D6253878}"/>
          </ac:spMkLst>
        </pc:spChg>
        <pc:spChg chg="mod">
          <ac:chgData name="Rodrigo Rivera" userId="1ef23300daa5b37d" providerId="LiveId" clId="{C31B44D3-845F-1D43-BD4F-2C86FF3AEBA0}" dt="2020-01-30T10:32:56.560" v="705"/>
          <ac:spMkLst>
            <pc:docMk/>
            <pc:sldMk cId="1508392104" sldId="348"/>
            <ac:spMk id="6" creationId="{00000000-0000-0000-0000-000000000000}"/>
          </ac:spMkLst>
        </pc:spChg>
        <pc:picChg chg="mod">
          <ac:chgData name="Rodrigo Rivera" userId="1ef23300daa5b37d" providerId="LiveId" clId="{C31B44D3-845F-1D43-BD4F-2C86FF3AEBA0}" dt="2020-01-30T10:33:00.541" v="706" actId="1076"/>
          <ac:picMkLst>
            <pc:docMk/>
            <pc:sldMk cId="1508392104" sldId="348"/>
            <ac:picMk id="3" creationId="{8DB10CEB-916B-1541-9133-B62848B10E59}"/>
          </ac:picMkLst>
        </pc:picChg>
      </pc:sldChg>
      <pc:sldChg chg="addSp modSp">
        <pc:chgData name="Rodrigo Rivera" userId="1ef23300daa5b37d" providerId="LiveId" clId="{C31B44D3-845F-1D43-BD4F-2C86FF3AEBA0}" dt="2020-01-30T10:35:16.168" v="773" actId="1076"/>
        <pc:sldMkLst>
          <pc:docMk/>
          <pc:sldMk cId="2612548400" sldId="349"/>
        </pc:sldMkLst>
        <pc:spChg chg="add mod">
          <ac:chgData name="Rodrigo Rivera" userId="1ef23300daa5b37d" providerId="LiveId" clId="{C31B44D3-845F-1D43-BD4F-2C86FF3AEBA0}" dt="2020-01-30T10:34:59.404" v="769" actId="1076"/>
          <ac:spMkLst>
            <pc:docMk/>
            <pc:sldMk cId="2612548400" sldId="349"/>
            <ac:spMk id="2" creationId="{05D821D3-E27F-EE4B-9C52-5FF8E704645D}"/>
          </ac:spMkLst>
        </pc:spChg>
        <pc:spChg chg="mod">
          <ac:chgData name="Rodrigo Rivera" userId="1ef23300daa5b37d" providerId="LiveId" clId="{C31B44D3-845F-1D43-BD4F-2C86FF3AEBA0}" dt="2020-01-30T10:35:04.450" v="770"/>
          <ac:spMkLst>
            <pc:docMk/>
            <pc:sldMk cId="2612548400" sldId="349"/>
            <ac:spMk id="6" creationId="{00000000-0000-0000-0000-000000000000}"/>
          </ac:spMkLst>
        </pc:spChg>
        <pc:picChg chg="mod">
          <ac:chgData name="Rodrigo Rivera" userId="1ef23300daa5b37d" providerId="LiveId" clId="{C31B44D3-845F-1D43-BD4F-2C86FF3AEBA0}" dt="2020-01-30T10:35:16.168" v="773" actId="1076"/>
          <ac:picMkLst>
            <pc:docMk/>
            <pc:sldMk cId="2612548400" sldId="349"/>
            <ac:picMk id="3" creationId="{A66E2B14-2AEF-AB4B-A594-129BEC35770A}"/>
          </ac:picMkLst>
        </pc:picChg>
      </pc:sldChg>
      <pc:sldChg chg="addSp delSp modSp">
        <pc:chgData name="Rodrigo Rivera" userId="1ef23300daa5b37d" providerId="LiveId" clId="{C31B44D3-845F-1D43-BD4F-2C86FF3AEBA0}" dt="2020-01-30T10:52:01.952" v="890" actId="20577"/>
        <pc:sldMkLst>
          <pc:docMk/>
          <pc:sldMk cId="253201278" sldId="350"/>
        </pc:sldMkLst>
        <pc:spChg chg="add del mod">
          <ac:chgData name="Rodrigo Rivera" userId="1ef23300daa5b37d" providerId="LiveId" clId="{C31B44D3-845F-1D43-BD4F-2C86FF3AEBA0}" dt="2020-01-30T10:49:14.195" v="821" actId="478"/>
          <ac:spMkLst>
            <pc:docMk/>
            <pc:sldMk cId="253201278" sldId="350"/>
            <ac:spMk id="2" creationId="{3E0C3F60-0BF6-9149-A6C6-61E1E632A42F}"/>
          </ac:spMkLst>
        </pc:spChg>
        <pc:spChg chg="add mod">
          <ac:chgData name="Rodrigo Rivera" userId="1ef23300daa5b37d" providerId="LiveId" clId="{C31B44D3-845F-1D43-BD4F-2C86FF3AEBA0}" dt="2020-01-30T10:50:48.673" v="861" actId="20577"/>
          <ac:spMkLst>
            <pc:docMk/>
            <pc:sldMk cId="253201278" sldId="350"/>
            <ac:spMk id="4" creationId="{1AD37995-25CE-0A47-ACED-BF9FB1019BDB}"/>
          </ac:spMkLst>
        </pc:spChg>
        <pc:spChg chg="add del mod">
          <ac:chgData name="Rodrigo Rivera" userId="1ef23300daa5b37d" providerId="LiveId" clId="{C31B44D3-845F-1D43-BD4F-2C86FF3AEBA0}" dt="2020-01-30T10:51:10.613" v="868"/>
          <ac:spMkLst>
            <pc:docMk/>
            <pc:sldMk cId="253201278" sldId="350"/>
            <ac:spMk id="5" creationId="{F68C15AC-CB3E-0341-A50C-CD549EFED1BD}"/>
          </ac:spMkLst>
        </pc:spChg>
        <pc:spChg chg="mod">
          <ac:chgData name="Rodrigo Rivera" userId="1ef23300daa5b37d" providerId="LiveId" clId="{C31B44D3-845F-1D43-BD4F-2C86FF3AEBA0}" dt="2020-01-30T10:35:46.956" v="784" actId="20577"/>
          <ac:spMkLst>
            <pc:docMk/>
            <pc:sldMk cId="253201278" sldId="350"/>
            <ac:spMk id="6" creationId="{00000000-0000-0000-0000-000000000000}"/>
          </ac:spMkLst>
        </pc:spChg>
        <pc:spChg chg="add mod">
          <ac:chgData name="Rodrigo Rivera" userId="1ef23300daa5b37d" providerId="LiveId" clId="{C31B44D3-845F-1D43-BD4F-2C86FF3AEBA0}" dt="2020-01-30T10:52:01.952" v="890" actId="20577"/>
          <ac:spMkLst>
            <pc:docMk/>
            <pc:sldMk cId="253201278" sldId="350"/>
            <ac:spMk id="7" creationId="{ED66988F-A05D-8347-B9B3-3A5C74E5B180}"/>
          </ac:spMkLst>
        </pc:spChg>
        <pc:picChg chg="del mod">
          <ac:chgData name="Rodrigo Rivera" userId="1ef23300daa5b37d" providerId="LiveId" clId="{C31B44D3-845F-1D43-BD4F-2C86FF3AEBA0}" dt="2020-01-30T10:51:29.157" v="876" actId="478"/>
          <ac:picMkLst>
            <pc:docMk/>
            <pc:sldMk cId="253201278" sldId="350"/>
            <ac:picMk id="3" creationId="{03140D02-0534-2341-89DA-A6208CF4695E}"/>
          </ac:picMkLst>
        </pc:picChg>
        <pc:picChg chg="add">
          <ac:chgData name="Rodrigo Rivera" userId="1ef23300daa5b37d" providerId="LiveId" clId="{C31B44D3-845F-1D43-BD4F-2C86FF3AEBA0}" dt="2020-01-30T10:51:31.878" v="877"/>
          <ac:picMkLst>
            <pc:docMk/>
            <pc:sldMk cId="253201278" sldId="350"/>
            <ac:picMk id="8" creationId="{0A827217-6E4E-D346-9F64-A62C2996EA11}"/>
          </ac:picMkLst>
        </pc:picChg>
      </pc:sldChg>
      <pc:sldChg chg="addSp modSp">
        <pc:chgData name="Rodrigo Rivera" userId="1ef23300daa5b37d" providerId="LiveId" clId="{C31B44D3-845F-1D43-BD4F-2C86FF3AEBA0}" dt="2020-01-30T10:53:56.152" v="939"/>
        <pc:sldMkLst>
          <pc:docMk/>
          <pc:sldMk cId="44644384" sldId="351"/>
        </pc:sldMkLst>
        <pc:spChg chg="add mod">
          <ac:chgData name="Rodrigo Rivera" userId="1ef23300daa5b37d" providerId="LiveId" clId="{C31B44D3-845F-1D43-BD4F-2C86FF3AEBA0}" dt="2020-01-30T10:52:53.863" v="897" actId="255"/>
          <ac:spMkLst>
            <pc:docMk/>
            <pc:sldMk cId="44644384" sldId="351"/>
            <ac:spMk id="2" creationId="{CECC3B2E-2C1A-544B-BA39-BE408E1BF838}"/>
          </ac:spMkLst>
        </pc:spChg>
        <pc:spChg chg="add mod">
          <ac:chgData name="Rodrigo Rivera" userId="1ef23300daa5b37d" providerId="LiveId" clId="{C31B44D3-845F-1D43-BD4F-2C86FF3AEBA0}" dt="2020-01-30T10:53:49.857" v="938" actId="20577"/>
          <ac:spMkLst>
            <pc:docMk/>
            <pc:sldMk cId="44644384" sldId="351"/>
            <ac:spMk id="4" creationId="{91583B9C-EB72-5C49-986F-CDF7DA0A505E}"/>
          </ac:spMkLst>
        </pc:spChg>
        <pc:spChg chg="mod">
          <ac:chgData name="Rodrigo Rivera" userId="1ef23300daa5b37d" providerId="LiveId" clId="{C31B44D3-845F-1D43-BD4F-2C86FF3AEBA0}" dt="2020-01-30T10:53:56.152" v="939"/>
          <ac:spMkLst>
            <pc:docMk/>
            <pc:sldMk cId="44644384" sldId="351"/>
            <ac:spMk id="6" creationId="{00000000-0000-0000-0000-000000000000}"/>
          </ac:spMkLst>
        </pc:spChg>
        <pc:picChg chg="mod">
          <ac:chgData name="Rodrigo Rivera" userId="1ef23300daa5b37d" providerId="LiveId" clId="{C31B44D3-845F-1D43-BD4F-2C86FF3AEBA0}" dt="2020-01-30T10:52:25.914" v="891" actId="1076"/>
          <ac:picMkLst>
            <pc:docMk/>
            <pc:sldMk cId="44644384" sldId="351"/>
            <ac:picMk id="3" creationId="{D16984EE-DD38-2448-BB15-72FF0CA26F1A}"/>
          </ac:picMkLst>
        </pc:picChg>
      </pc:sldChg>
      <pc:sldChg chg="addSp modSp">
        <pc:chgData name="Rodrigo Rivera" userId="1ef23300daa5b37d" providerId="LiveId" clId="{C31B44D3-845F-1D43-BD4F-2C86FF3AEBA0}" dt="2020-01-30T10:55:11.465" v="981"/>
        <pc:sldMkLst>
          <pc:docMk/>
          <pc:sldMk cId="1225345787" sldId="352"/>
        </pc:sldMkLst>
        <pc:spChg chg="add mod">
          <ac:chgData name="Rodrigo Rivera" userId="1ef23300daa5b37d" providerId="LiveId" clId="{C31B44D3-845F-1D43-BD4F-2C86FF3AEBA0}" dt="2020-01-30T10:55:05.817" v="980" actId="1076"/>
          <ac:spMkLst>
            <pc:docMk/>
            <pc:sldMk cId="1225345787" sldId="352"/>
            <ac:spMk id="2" creationId="{F8E981D5-5F52-AF48-8EC9-C19918115AF3}"/>
          </ac:spMkLst>
        </pc:spChg>
        <pc:spChg chg="mod">
          <ac:chgData name="Rodrigo Rivera" userId="1ef23300daa5b37d" providerId="LiveId" clId="{C31B44D3-845F-1D43-BD4F-2C86FF3AEBA0}" dt="2020-01-30T10:55:11.465" v="981"/>
          <ac:spMkLst>
            <pc:docMk/>
            <pc:sldMk cId="1225345787" sldId="352"/>
            <ac:spMk id="6" creationId="{00000000-0000-0000-0000-000000000000}"/>
          </ac:spMkLst>
        </pc:spChg>
        <pc:picChg chg="mod">
          <ac:chgData name="Rodrigo Rivera" userId="1ef23300daa5b37d" providerId="LiveId" clId="{C31B44D3-845F-1D43-BD4F-2C86FF3AEBA0}" dt="2020-01-30T10:55:03.260" v="979" actId="1076"/>
          <ac:picMkLst>
            <pc:docMk/>
            <pc:sldMk cId="1225345787" sldId="352"/>
            <ac:picMk id="3" creationId="{291AD534-1416-6C44-B0AF-E9860DFC9C29}"/>
          </ac:picMkLst>
        </pc:picChg>
      </pc:sldChg>
      <pc:sldChg chg="modSp">
        <pc:chgData name="Rodrigo Rivera" userId="1ef23300daa5b37d" providerId="LiveId" clId="{C31B44D3-845F-1D43-BD4F-2C86FF3AEBA0}" dt="2020-01-30T10:55:33.070" v="983" actId="1076"/>
        <pc:sldMkLst>
          <pc:docMk/>
          <pc:sldMk cId="3433323895" sldId="353"/>
        </pc:sldMkLst>
        <pc:spChg chg="mod">
          <ac:chgData name="Rodrigo Rivera" userId="1ef23300daa5b37d" providerId="LiveId" clId="{C31B44D3-845F-1D43-BD4F-2C86FF3AEBA0}" dt="2020-01-30T10:55:26.580" v="982"/>
          <ac:spMkLst>
            <pc:docMk/>
            <pc:sldMk cId="3433323895" sldId="353"/>
            <ac:spMk id="6" creationId="{00000000-0000-0000-0000-000000000000}"/>
          </ac:spMkLst>
        </pc:spChg>
        <pc:picChg chg="mod">
          <ac:chgData name="Rodrigo Rivera" userId="1ef23300daa5b37d" providerId="LiveId" clId="{C31B44D3-845F-1D43-BD4F-2C86FF3AEBA0}" dt="2020-01-30T10:55:33.070" v="983" actId="1076"/>
          <ac:picMkLst>
            <pc:docMk/>
            <pc:sldMk cId="3433323895" sldId="353"/>
            <ac:picMk id="3" creationId="{91E4CAF1-7A37-334F-B1A6-41E319D43BF5}"/>
          </ac:picMkLst>
        </pc:picChg>
      </pc:sldChg>
      <pc:sldChg chg="addSp modSp">
        <pc:chgData name="Rodrigo Rivera" userId="1ef23300daa5b37d" providerId="LiveId" clId="{C31B44D3-845F-1D43-BD4F-2C86FF3AEBA0}" dt="2020-01-30T10:57:03.392" v="1008"/>
        <pc:sldMkLst>
          <pc:docMk/>
          <pc:sldMk cId="2641626342" sldId="354"/>
        </pc:sldMkLst>
        <pc:spChg chg="add mod">
          <ac:chgData name="Rodrigo Rivera" userId="1ef23300daa5b37d" providerId="LiveId" clId="{C31B44D3-845F-1D43-BD4F-2C86FF3AEBA0}" dt="2020-01-30T10:56:44.276" v="1007" actId="1076"/>
          <ac:spMkLst>
            <pc:docMk/>
            <pc:sldMk cId="2641626342" sldId="354"/>
            <ac:spMk id="2" creationId="{F89E2F3A-C53B-1F4B-9608-EFDB5DADF8C5}"/>
          </ac:spMkLst>
        </pc:spChg>
        <pc:spChg chg="mod">
          <ac:chgData name="Rodrigo Rivera" userId="1ef23300daa5b37d" providerId="LiveId" clId="{C31B44D3-845F-1D43-BD4F-2C86FF3AEBA0}" dt="2020-01-30T10:57:03.392" v="1008"/>
          <ac:spMkLst>
            <pc:docMk/>
            <pc:sldMk cId="2641626342" sldId="354"/>
            <ac:spMk id="6" creationId="{00000000-0000-0000-0000-000000000000}"/>
          </ac:spMkLst>
        </pc:spChg>
        <pc:picChg chg="mod">
          <ac:chgData name="Rodrigo Rivera" userId="1ef23300daa5b37d" providerId="LiveId" clId="{C31B44D3-845F-1D43-BD4F-2C86FF3AEBA0}" dt="2020-01-30T10:56:01.189" v="985" actId="14100"/>
          <ac:picMkLst>
            <pc:docMk/>
            <pc:sldMk cId="2641626342" sldId="354"/>
            <ac:picMk id="3" creationId="{5FAD9AD8-194A-6E44-8342-21C63FFD9DD8}"/>
          </ac:picMkLst>
        </pc:picChg>
      </pc:sldChg>
      <pc:sldChg chg="addSp modSp">
        <pc:chgData name="Rodrigo Rivera" userId="1ef23300daa5b37d" providerId="LiveId" clId="{C31B44D3-845F-1D43-BD4F-2C86FF3AEBA0}" dt="2020-01-30T10:58:03.577" v="1027" actId="1076"/>
        <pc:sldMkLst>
          <pc:docMk/>
          <pc:sldMk cId="2605252500" sldId="355"/>
        </pc:sldMkLst>
        <pc:spChg chg="add mod">
          <ac:chgData name="Rodrigo Rivera" userId="1ef23300daa5b37d" providerId="LiveId" clId="{C31B44D3-845F-1D43-BD4F-2C86FF3AEBA0}" dt="2020-01-30T10:58:03.577" v="1027" actId="1076"/>
          <ac:spMkLst>
            <pc:docMk/>
            <pc:sldMk cId="2605252500" sldId="355"/>
            <ac:spMk id="2" creationId="{FD974304-8836-0D48-AC65-60DC02FF63A7}"/>
          </ac:spMkLst>
        </pc:spChg>
        <pc:spChg chg="mod">
          <ac:chgData name="Rodrigo Rivera" userId="1ef23300daa5b37d" providerId="LiveId" clId="{C31B44D3-845F-1D43-BD4F-2C86FF3AEBA0}" dt="2020-01-30T10:57:49.175" v="1025"/>
          <ac:spMkLst>
            <pc:docMk/>
            <pc:sldMk cId="2605252500" sldId="355"/>
            <ac:spMk id="6" creationId="{00000000-0000-0000-0000-000000000000}"/>
          </ac:spMkLst>
        </pc:spChg>
        <pc:picChg chg="mod">
          <ac:chgData name="Rodrigo Rivera" userId="1ef23300daa5b37d" providerId="LiveId" clId="{C31B44D3-845F-1D43-BD4F-2C86FF3AEBA0}" dt="2020-01-30T10:57:23.781" v="1010" actId="14100"/>
          <ac:picMkLst>
            <pc:docMk/>
            <pc:sldMk cId="2605252500" sldId="355"/>
            <ac:picMk id="3" creationId="{5C0823A0-52B5-F543-AD7A-BE41F31EF565}"/>
          </ac:picMkLst>
        </pc:picChg>
      </pc:sldChg>
      <pc:sldChg chg="addSp delSp modSp">
        <pc:chgData name="Rodrigo Rivera" userId="1ef23300daa5b37d" providerId="LiveId" clId="{C31B44D3-845F-1D43-BD4F-2C86FF3AEBA0}" dt="2020-01-30T10:59:07.740" v="1089" actId="1076"/>
        <pc:sldMkLst>
          <pc:docMk/>
          <pc:sldMk cId="63185177" sldId="356"/>
        </pc:sldMkLst>
        <pc:spChg chg="add mod">
          <ac:chgData name="Rodrigo Rivera" userId="1ef23300daa5b37d" providerId="LiveId" clId="{C31B44D3-845F-1D43-BD4F-2C86FF3AEBA0}" dt="2020-01-30T10:59:07.740" v="1089" actId="1076"/>
          <ac:spMkLst>
            <pc:docMk/>
            <pc:sldMk cId="63185177" sldId="356"/>
            <ac:spMk id="2" creationId="{088DE0EB-0605-3146-AD98-CA8C0781CFBD}"/>
          </ac:spMkLst>
        </pc:spChg>
        <pc:spChg chg="mod">
          <ac:chgData name="Rodrigo Rivera" userId="1ef23300daa5b37d" providerId="LiveId" clId="{C31B44D3-845F-1D43-BD4F-2C86FF3AEBA0}" dt="2020-01-30T10:58:24.891" v="1072" actId="20577"/>
          <ac:spMkLst>
            <pc:docMk/>
            <pc:sldMk cId="63185177" sldId="356"/>
            <ac:spMk id="6" creationId="{00000000-0000-0000-0000-000000000000}"/>
          </ac:spMkLst>
        </pc:spChg>
        <pc:picChg chg="del mod">
          <ac:chgData name="Rodrigo Rivera" userId="1ef23300daa5b37d" providerId="LiveId" clId="{C31B44D3-845F-1D43-BD4F-2C86FF3AEBA0}" dt="2020-01-30T10:58:40.813" v="1074" actId="478"/>
          <ac:picMkLst>
            <pc:docMk/>
            <pc:sldMk cId="63185177" sldId="356"/>
            <ac:picMk id="3" creationId="{8CB60D45-D753-FB4A-86C1-E8A470731638}"/>
          </ac:picMkLst>
        </pc:picChg>
      </pc:sldChg>
      <pc:sldChg chg="addSp modSp">
        <pc:chgData name="Rodrigo Rivera" userId="1ef23300daa5b37d" providerId="LiveId" clId="{C31B44D3-845F-1D43-BD4F-2C86FF3AEBA0}" dt="2020-01-30T11:02:35.637" v="1156" actId="1076"/>
        <pc:sldMkLst>
          <pc:docMk/>
          <pc:sldMk cId="2314629043" sldId="357"/>
        </pc:sldMkLst>
        <pc:spChg chg="add mod">
          <ac:chgData name="Rodrigo Rivera" userId="1ef23300daa5b37d" providerId="LiveId" clId="{C31B44D3-845F-1D43-BD4F-2C86FF3AEBA0}" dt="2020-01-30T11:02:28.762" v="1154" actId="1076"/>
          <ac:spMkLst>
            <pc:docMk/>
            <pc:sldMk cId="2314629043" sldId="357"/>
            <ac:spMk id="2" creationId="{14B6D58F-B62B-D94D-8E42-1CA4694ED521}"/>
          </ac:spMkLst>
        </pc:spChg>
        <pc:picChg chg="mod">
          <ac:chgData name="Rodrigo Rivera" userId="1ef23300daa5b37d" providerId="LiveId" clId="{C31B44D3-845F-1D43-BD4F-2C86FF3AEBA0}" dt="2020-01-30T11:02:35.637" v="1156" actId="1076"/>
          <ac:picMkLst>
            <pc:docMk/>
            <pc:sldMk cId="2314629043" sldId="357"/>
            <ac:picMk id="3" creationId="{A33B6FE5-4CC1-A643-AB67-348274EB49E0}"/>
          </ac:picMkLst>
        </pc:picChg>
      </pc:sldChg>
      <pc:sldChg chg="addSp modSp">
        <pc:chgData name="Rodrigo Rivera" userId="1ef23300daa5b37d" providerId="LiveId" clId="{C31B44D3-845F-1D43-BD4F-2C86FF3AEBA0}" dt="2020-01-30T11:04:16.568" v="1217" actId="1076"/>
        <pc:sldMkLst>
          <pc:docMk/>
          <pc:sldMk cId="2455133792" sldId="358"/>
        </pc:sldMkLst>
        <pc:spChg chg="add mod">
          <ac:chgData name="Rodrigo Rivera" userId="1ef23300daa5b37d" providerId="LiveId" clId="{C31B44D3-845F-1D43-BD4F-2C86FF3AEBA0}" dt="2020-01-30T11:03:29.242" v="1203" actId="20577"/>
          <ac:spMkLst>
            <pc:docMk/>
            <pc:sldMk cId="2455133792" sldId="358"/>
            <ac:spMk id="2" creationId="{FA02059C-53B1-E94B-8D3C-E0FB56349B7E}"/>
          </ac:spMkLst>
        </pc:spChg>
        <pc:spChg chg="add mod">
          <ac:chgData name="Rodrigo Rivera" userId="1ef23300daa5b37d" providerId="LiveId" clId="{C31B44D3-845F-1D43-BD4F-2C86FF3AEBA0}" dt="2020-01-30T11:04:16.568" v="1217" actId="1076"/>
          <ac:spMkLst>
            <pc:docMk/>
            <pc:sldMk cId="2455133792" sldId="358"/>
            <ac:spMk id="4" creationId="{E7D025A7-84C4-6C4E-977F-78A28A6B28E2}"/>
          </ac:spMkLst>
        </pc:spChg>
        <pc:picChg chg="mod">
          <ac:chgData name="Rodrigo Rivera" userId="1ef23300daa5b37d" providerId="LiveId" clId="{C31B44D3-845F-1D43-BD4F-2C86FF3AEBA0}" dt="2020-01-30T11:02:52.477" v="1158" actId="14100"/>
          <ac:picMkLst>
            <pc:docMk/>
            <pc:sldMk cId="2455133792" sldId="358"/>
            <ac:picMk id="3" creationId="{73E74C8C-71D0-9745-A824-94C142358613}"/>
          </ac:picMkLst>
        </pc:picChg>
      </pc:sldChg>
      <pc:sldChg chg="addSp modSp">
        <pc:chgData name="Rodrigo Rivera" userId="1ef23300daa5b37d" providerId="LiveId" clId="{C31B44D3-845F-1D43-BD4F-2C86FF3AEBA0}" dt="2020-01-30T11:05:31.144" v="1250" actId="1076"/>
        <pc:sldMkLst>
          <pc:docMk/>
          <pc:sldMk cId="2084141347" sldId="359"/>
        </pc:sldMkLst>
        <pc:spChg chg="add mod">
          <ac:chgData name="Rodrigo Rivera" userId="1ef23300daa5b37d" providerId="LiveId" clId="{C31B44D3-845F-1D43-BD4F-2C86FF3AEBA0}" dt="2020-01-30T11:05:17.792" v="1248" actId="20577"/>
          <ac:spMkLst>
            <pc:docMk/>
            <pc:sldMk cId="2084141347" sldId="359"/>
            <ac:spMk id="2" creationId="{0801EE78-A236-F44A-AB00-2C947A58C3E5}"/>
          </ac:spMkLst>
        </pc:spChg>
        <pc:spChg chg="mod">
          <ac:chgData name="Rodrigo Rivera" userId="1ef23300daa5b37d" providerId="LiveId" clId="{C31B44D3-845F-1D43-BD4F-2C86FF3AEBA0}" dt="2020-01-30T11:04:34.643" v="1236" actId="20577"/>
          <ac:spMkLst>
            <pc:docMk/>
            <pc:sldMk cId="2084141347" sldId="359"/>
            <ac:spMk id="6" creationId="{00000000-0000-0000-0000-000000000000}"/>
          </ac:spMkLst>
        </pc:spChg>
        <pc:picChg chg="mod">
          <ac:chgData name="Rodrigo Rivera" userId="1ef23300daa5b37d" providerId="LiveId" clId="{C31B44D3-845F-1D43-BD4F-2C86FF3AEBA0}" dt="2020-01-30T11:05:31.144" v="1250" actId="1076"/>
          <ac:picMkLst>
            <pc:docMk/>
            <pc:sldMk cId="2084141347" sldId="359"/>
            <ac:picMk id="3" creationId="{A90B028B-7F1D-3142-BE7B-298558CB77CC}"/>
          </ac:picMkLst>
        </pc:picChg>
      </pc:sldChg>
      <pc:sldChg chg="addSp modSp">
        <pc:chgData name="Rodrigo Rivera" userId="1ef23300daa5b37d" providerId="LiveId" clId="{C31B44D3-845F-1D43-BD4F-2C86FF3AEBA0}" dt="2020-01-30T11:06:14.978" v="1272" actId="2711"/>
        <pc:sldMkLst>
          <pc:docMk/>
          <pc:sldMk cId="3671594128" sldId="360"/>
        </pc:sldMkLst>
        <pc:spChg chg="add mod">
          <ac:chgData name="Rodrigo Rivera" userId="1ef23300daa5b37d" providerId="LiveId" clId="{C31B44D3-845F-1D43-BD4F-2C86FF3AEBA0}" dt="2020-01-30T11:06:14.978" v="1272" actId="2711"/>
          <ac:spMkLst>
            <pc:docMk/>
            <pc:sldMk cId="3671594128" sldId="360"/>
            <ac:spMk id="2" creationId="{ED6F4F08-F63E-CC4A-BB93-5C191ADDFE00}"/>
          </ac:spMkLst>
        </pc:spChg>
        <pc:spChg chg="mod">
          <ac:chgData name="Rodrigo Rivera" userId="1ef23300daa5b37d" providerId="LiveId" clId="{C31B44D3-845F-1D43-BD4F-2C86FF3AEBA0}" dt="2020-01-30T11:05:36.454" v="1251"/>
          <ac:spMkLst>
            <pc:docMk/>
            <pc:sldMk cId="3671594128" sldId="360"/>
            <ac:spMk id="6" creationId="{00000000-0000-0000-0000-000000000000}"/>
          </ac:spMkLst>
        </pc:spChg>
        <pc:picChg chg="mod">
          <ac:chgData name="Rodrigo Rivera" userId="1ef23300daa5b37d" providerId="LiveId" clId="{C31B44D3-845F-1D43-BD4F-2C86FF3AEBA0}" dt="2020-01-30T11:06:05.483" v="1257" actId="1076"/>
          <ac:picMkLst>
            <pc:docMk/>
            <pc:sldMk cId="3671594128" sldId="360"/>
            <ac:picMk id="3" creationId="{A6E4182A-1F5C-C54E-BEF4-92FE83814B18}"/>
          </ac:picMkLst>
        </pc:picChg>
      </pc:sldChg>
      <pc:sldChg chg="addSp modSp">
        <pc:chgData name="Rodrigo Rivera" userId="1ef23300daa5b37d" providerId="LiveId" clId="{C31B44D3-845F-1D43-BD4F-2C86FF3AEBA0}" dt="2020-01-30T11:07:22.918" v="1285"/>
        <pc:sldMkLst>
          <pc:docMk/>
          <pc:sldMk cId="1994655078" sldId="361"/>
        </pc:sldMkLst>
        <pc:spChg chg="add mod">
          <ac:chgData name="Rodrigo Rivera" userId="1ef23300daa5b37d" providerId="LiveId" clId="{C31B44D3-845F-1D43-BD4F-2C86FF3AEBA0}" dt="2020-01-30T11:07:13.913" v="1284" actId="1076"/>
          <ac:spMkLst>
            <pc:docMk/>
            <pc:sldMk cId="1994655078" sldId="361"/>
            <ac:spMk id="2" creationId="{1CF1E70F-7067-C94C-8001-3B82C687E7FA}"/>
          </ac:spMkLst>
        </pc:spChg>
        <pc:spChg chg="mod">
          <ac:chgData name="Rodrigo Rivera" userId="1ef23300daa5b37d" providerId="LiveId" clId="{C31B44D3-845F-1D43-BD4F-2C86FF3AEBA0}" dt="2020-01-30T11:07:22.918" v="1285"/>
          <ac:spMkLst>
            <pc:docMk/>
            <pc:sldMk cId="1994655078" sldId="361"/>
            <ac:spMk id="6" creationId="{00000000-0000-0000-0000-000000000000}"/>
          </ac:spMkLst>
        </pc:spChg>
        <pc:picChg chg="mod">
          <ac:chgData name="Rodrigo Rivera" userId="1ef23300daa5b37d" providerId="LiveId" clId="{C31B44D3-845F-1D43-BD4F-2C86FF3AEBA0}" dt="2020-01-30T11:06:37.233" v="1273" actId="1076"/>
          <ac:picMkLst>
            <pc:docMk/>
            <pc:sldMk cId="1994655078" sldId="361"/>
            <ac:picMk id="3" creationId="{06A74507-18D0-684A-A6B2-015BD5482E43}"/>
          </ac:picMkLst>
        </pc:picChg>
      </pc:sldChg>
      <pc:sldChg chg="addSp modSp">
        <pc:chgData name="Rodrigo Rivera" userId="1ef23300daa5b37d" providerId="LiveId" clId="{C31B44D3-845F-1D43-BD4F-2C86FF3AEBA0}" dt="2020-01-30T11:09:53.926" v="1345" actId="20577"/>
        <pc:sldMkLst>
          <pc:docMk/>
          <pc:sldMk cId="1704773415" sldId="362"/>
        </pc:sldMkLst>
        <pc:spChg chg="add mod">
          <ac:chgData name="Rodrigo Rivera" userId="1ef23300daa5b37d" providerId="LiveId" clId="{C31B44D3-845F-1D43-BD4F-2C86FF3AEBA0}" dt="2020-01-30T11:08:51.973" v="1320" actId="20577"/>
          <ac:spMkLst>
            <pc:docMk/>
            <pc:sldMk cId="1704773415" sldId="362"/>
            <ac:spMk id="2" creationId="{32C8B8B5-641C-7A4E-B681-DF93F831470A}"/>
          </ac:spMkLst>
        </pc:spChg>
        <pc:spChg chg="add mod">
          <ac:chgData name="Rodrigo Rivera" userId="1ef23300daa5b37d" providerId="LiveId" clId="{C31B44D3-845F-1D43-BD4F-2C86FF3AEBA0}" dt="2020-01-30T11:09:53.926" v="1345" actId="20577"/>
          <ac:spMkLst>
            <pc:docMk/>
            <pc:sldMk cId="1704773415" sldId="362"/>
            <ac:spMk id="4" creationId="{EC06CECB-EA41-B64D-BC54-E8E976E66936}"/>
          </ac:spMkLst>
        </pc:spChg>
        <pc:spChg chg="mod">
          <ac:chgData name="Rodrigo Rivera" userId="1ef23300daa5b37d" providerId="LiveId" clId="{C31B44D3-845F-1D43-BD4F-2C86FF3AEBA0}" dt="2020-01-30T11:07:44.055" v="1300" actId="20577"/>
          <ac:spMkLst>
            <pc:docMk/>
            <pc:sldMk cId="1704773415" sldId="362"/>
            <ac:spMk id="6" creationId="{00000000-0000-0000-0000-000000000000}"/>
          </ac:spMkLst>
        </pc:spChg>
        <pc:picChg chg="mod">
          <ac:chgData name="Rodrigo Rivera" userId="1ef23300daa5b37d" providerId="LiveId" clId="{C31B44D3-845F-1D43-BD4F-2C86FF3AEBA0}" dt="2020-01-30T11:09:19.759" v="1321" actId="1076"/>
          <ac:picMkLst>
            <pc:docMk/>
            <pc:sldMk cId="1704773415" sldId="362"/>
            <ac:picMk id="3" creationId="{B2A4637C-B067-E84A-8B54-8EBB250011CB}"/>
          </ac:picMkLst>
        </pc:picChg>
      </pc:sldChg>
      <pc:sldChg chg="addSp modSp">
        <pc:chgData name="Rodrigo Rivera" userId="1ef23300daa5b37d" providerId="LiveId" clId="{C31B44D3-845F-1D43-BD4F-2C86FF3AEBA0}" dt="2020-01-30T11:13:15.505" v="1390"/>
        <pc:sldMkLst>
          <pc:docMk/>
          <pc:sldMk cId="208730637" sldId="363"/>
        </pc:sldMkLst>
        <pc:spChg chg="add mod">
          <ac:chgData name="Rodrigo Rivera" userId="1ef23300daa5b37d" providerId="LiveId" clId="{C31B44D3-845F-1D43-BD4F-2C86FF3AEBA0}" dt="2020-01-30T11:10:53.438" v="1356"/>
          <ac:spMkLst>
            <pc:docMk/>
            <pc:sldMk cId="208730637" sldId="363"/>
            <ac:spMk id="2" creationId="{19FA1363-F81D-EE40-AAE9-C06F70B75F62}"/>
          </ac:spMkLst>
        </pc:spChg>
        <pc:spChg chg="add mod">
          <ac:chgData name="Rodrigo Rivera" userId="1ef23300daa5b37d" providerId="LiveId" clId="{C31B44D3-845F-1D43-BD4F-2C86FF3AEBA0}" dt="2020-01-30T11:11:38.590" v="1372" actId="1076"/>
          <ac:spMkLst>
            <pc:docMk/>
            <pc:sldMk cId="208730637" sldId="363"/>
            <ac:spMk id="4" creationId="{E64500CC-7804-A044-842C-2FDD9AD41EBB}"/>
          </ac:spMkLst>
        </pc:spChg>
        <pc:spChg chg="mod">
          <ac:chgData name="Rodrigo Rivera" userId="1ef23300daa5b37d" providerId="LiveId" clId="{C31B44D3-845F-1D43-BD4F-2C86FF3AEBA0}" dt="2020-01-30T11:13:15.505" v="1390"/>
          <ac:spMkLst>
            <pc:docMk/>
            <pc:sldMk cId="208730637" sldId="363"/>
            <ac:spMk id="6" creationId="{00000000-0000-0000-0000-000000000000}"/>
          </ac:spMkLst>
        </pc:spChg>
        <pc:picChg chg="mod">
          <ac:chgData name="Rodrigo Rivera" userId="1ef23300daa5b37d" providerId="LiveId" clId="{C31B44D3-845F-1D43-BD4F-2C86FF3AEBA0}" dt="2020-01-30T11:10:41.746" v="1354" actId="1076"/>
          <ac:picMkLst>
            <pc:docMk/>
            <pc:sldMk cId="208730637" sldId="363"/>
            <ac:picMk id="3" creationId="{394EB7B7-1419-584F-A592-D62298081BF9}"/>
          </ac:picMkLst>
        </pc:picChg>
      </pc:sldChg>
      <pc:sldChg chg="addSp modSp">
        <pc:chgData name="Rodrigo Rivera" userId="1ef23300daa5b37d" providerId="LiveId" clId="{C31B44D3-845F-1D43-BD4F-2C86FF3AEBA0}" dt="2020-01-30T11:15:41.251" v="1450" actId="1076"/>
        <pc:sldMkLst>
          <pc:docMk/>
          <pc:sldMk cId="1862348986" sldId="364"/>
        </pc:sldMkLst>
        <pc:spChg chg="add mod">
          <ac:chgData name="Rodrigo Rivera" userId="1ef23300daa5b37d" providerId="LiveId" clId="{C31B44D3-845F-1D43-BD4F-2C86FF3AEBA0}" dt="2020-01-30T11:14:17.782" v="1430" actId="20577"/>
          <ac:spMkLst>
            <pc:docMk/>
            <pc:sldMk cId="1862348986" sldId="364"/>
            <ac:spMk id="2" creationId="{27E8FD59-C8ED-D449-A43B-01AB9D4BA755}"/>
          </ac:spMkLst>
        </pc:spChg>
        <pc:spChg chg="add mod">
          <ac:chgData name="Rodrigo Rivera" userId="1ef23300daa5b37d" providerId="LiveId" clId="{C31B44D3-845F-1D43-BD4F-2C86FF3AEBA0}" dt="2020-01-30T11:15:41.251" v="1450" actId="1076"/>
          <ac:spMkLst>
            <pc:docMk/>
            <pc:sldMk cId="1862348986" sldId="364"/>
            <ac:spMk id="4" creationId="{87F4DACF-3DFC-1742-BC71-24123B94D5B7}"/>
          </ac:spMkLst>
        </pc:spChg>
        <pc:spChg chg="mod">
          <ac:chgData name="Rodrigo Rivera" userId="1ef23300daa5b37d" providerId="LiveId" clId="{C31B44D3-845F-1D43-BD4F-2C86FF3AEBA0}" dt="2020-01-30T11:13:31.576" v="1413" actId="20577"/>
          <ac:spMkLst>
            <pc:docMk/>
            <pc:sldMk cId="1862348986" sldId="364"/>
            <ac:spMk id="6" creationId="{00000000-0000-0000-0000-000000000000}"/>
          </ac:spMkLst>
        </pc:spChg>
        <pc:picChg chg="mod">
          <ac:chgData name="Rodrigo Rivera" userId="1ef23300daa5b37d" providerId="LiveId" clId="{C31B44D3-845F-1D43-BD4F-2C86FF3AEBA0}" dt="2020-01-30T11:14:02.461" v="1420" actId="1076"/>
          <ac:picMkLst>
            <pc:docMk/>
            <pc:sldMk cId="1862348986" sldId="364"/>
            <ac:picMk id="3" creationId="{03A47B39-75FB-1845-B658-CEAA1D58A44C}"/>
          </ac:picMkLst>
        </pc:picChg>
      </pc:sldChg>
      <pc:sldChg chg="addSp modSp">
        <pc:chgData name="Rodrigo Rivera" userId="1ef23300daa5b37d" providerId="LiveId" clId="{C31B44D3-845F-1D43-BD4F-2C86FF3AEBA0}" dt="2020-01-30T11:17:17.087" v="1492" actId="1076"/>
        <pc:sldMkLst>
          <pc:docMk/>
          <pc:sldMk cId="3277727183" sldId="365"/>
        </pc:sldMkLst>
        <pc:spChg chg="add mod">
          <ac:chgData name="Rodrigo Rivera" userId="1ef23300daa5b37d" providerId="LiveId" clId="{C31B44D3-845F-1D43-BD4F-2C86FF3AEBA0}" dt="2020-01-30T11:17:04.760" v="1491" actId="12"/>
          <ac:spMkLst>
            <pc:docMk/>
            <pc:sldMk cId="3277727183" sldId="365"/>
            <ac:spMk id="2" creationId="{B66B8F87-42F4-E448-8B2A-1B47E42DA7C9}"/>
          </ac:spMkLst>
        </pc:spChg>
        <pc:spChg chg="mod">
          <ac:chgData name="Rodrigo Rivera" userId="1ef23300daa5b37d" providerId="LiveId" clId="{C31B44D3-845F-1D43-BD4F-2C86FF3AEBA0}" dt="2020-01-30T11:16:12.342" v="1471" actId="20577"/>
          <ac:spMkLst>
            <pc:docMk/>
            <pc:sldMk cId="3277727183" sldId="365"/>
            <ac:spMk id="6" creationId="{00000000-0000-0000-0000-000000000000}"/>
          </ac:spMkLst>
        </pc:spChg>
        <pc:picChg chg="mod">
          <ac:chgData name="Rodrigo Rivera" userId="1ef23300daa5b37d" providerId="LiveId" clId="{C31B44D3-845F-1D43-BD4F-2C86FF3AEBA0}" dt="2020-01-30T11:17:17.087" v="1492" actId="1076"/>
          <ac:picMkLst>
            <pc:docMk/>
            <pc:sldMk cId="3277727183" sldId="365"/>
            <ac:picMk id="3" creationId="{914405CA-B011-1441-8DD1-2E719AC87DC2}"/>
          </ac:picMkLst>
        </pc:picChg>
      </pc:sldChg>
      <pc:sldChg chg="addSp modSp">
        <pc:chgData name="Rodrigo Rivera" userId="1ef23300daa5b37d" providerId="LiveId" clId="{C31B44D3-845F-1D43-BD4F-2C86FF3AEBA0}" dt="2020-01-30T11:22:13.677" v="1596" actId="20577"/>
        <pc:sldMkLst>
          <pc:docMk/>
          <pc:sldMk cId="156996096" sldId="366"/>
        </pc:sldMkLst>
        <pc:spChg chg="add mod">
          <ac:chgData name="Rodrigo Rivera" userId="1ef23300daa5b37d" providerId="LiveId" clId="{C31B44D3-845F-1D43-BD4F-2C86FF3AEBA0}" dt="2020-01-30T11:18:06.903" v="1509" actId="20577"/>
          <ac:spMkLst>
            <pc:docMk/>
            <pc:sldMk cId="156996096" sldId="366"/>
            <ac:spMk id="2" creationId="{2A580AB9-2A67-7142-86B7-BA9F9B9B68B2}"/>
          </ac:spMkLst>
        </pc:spChg>
        <pc:spChg chg="mod">
          <ac:chgData name="Rodrigo Rivera" userId="1ef23300daa5b37d" providerId="LiveId" clId="{C31B44D3-845F-1D43-BD4F-2C86FF3AEBA0}" dt="2020-01-30T11:22:13.677" v="1596" actId="20577"/>
          <ac:spMkLst>
            <pc:docMk/>
            <pc:sldMk cId="156996096" sldId="366"/>
            <ac:spMk id="6" creationId="{00000000-0000-0000-0000-000000000000}"/>
          </ac:spMkLst>
        </pc:spChg>
        <pc:picChg chg="mod">
          <ac:chgData name="Rodrigo Rivera" userId="1ef23300daa5b37d" providerId="LiveId" clId="{C31B44D3-845F-1D43-BD4F-2C86FF3AEBA0}" dt="2020-01-30T11:18:10.275" v="1510" actId="1076"/>
          <ac:picMkLst>
            <pc:docMk/>
            <pc:sldMk cId="156996096" sldId="366"/>
            <ac:picMk id="3" creationId="{38BB4CE1-0337-2442-98D5-000DDF64ACC8}"/>
          </ac:picMkLst>
        </pc:picChg>
      </pc:sldChg>
      <pc:sldChg chg="addSp modSp">
        <pc:chgData name="Rodrigo Rivera" userId="1ef23300daa5b37d" providerId="LiveId" clId="{C31B44D3-845F-1D43-BD4F-2C86FF3AEBA0}" dt="2020-01-30T11:22:16.941" v="1597"/>
        <pc:sldMkLst>
          <pc:docMk/>
          <pc:sldMk cId="1681797373" sldId="367"/>
        </pc:sldMkLst>
        <pc:spChg chg="add mod">
          <ac:chgData name="Rodrigo Rivera" userId="1ef23300daa5b37d" providerId="LiveId" clId="{C31B44D3-845F-1D43-BD4F-2C86FF3AEBA0}" dt="2020-01-30T11:19:11.719" v="1521" actId="20577"/>
          <ac:spMkLst>
            <pc:docMk/>
            <pc:sldMk cId="1681797373" sldId="367"/>
            <ac:spMk id="2" creationId="{E809A265-6623-0D4B-813F-262DE8A9D04D}"/>
          </ac:spMkLst>
        </pc:spChg>
        <pc:spChg chg="mod">
          <ac:chgData name="Rodrigo Rivera" userId="1ef23300daa5b37d" providerId="LiveId" clId="{C31B44D3-845F-1D43-BD4F-2C86FF3AEBA0}" dt="2020-01-30T11:22:16.941" v="1597"/>
          <ac:spMkLst>
            <pc:docMk/>
            <pc:sldMk cId="1681797373" sldId="367"/>
            <ac:spMk id="6" creationId="{00000000-0000-0000-0000-000000000000}"/>
          </ac:spMkLst>
        </pc:spChg>
        <pc:picChg chg="mod">
          <ac:chgData name="Rodrigo Rivera" userId="1ef23300daa5b37d" providerId="LiveId" clId="{C31B44D3-845F-1D43-BD4F-2C86FF3AEBA0}" dt="2020-01-30T11:18:58.653" v="1517" actId="1076"/>
          <ac:picMkLst>
            <pc:docMk/>
            <pc:sldMk cId="1681797373" sldId="367"/>
            <ac:picMk id="3" creationId="{92D7B052-61ED-334B-923D-6DD4C83C0542}"/>
          </ac:picMkLst>
        </pc:picChg>
      </pc:sldChg>
      <pc:sldChg chg="addSp modSp">
        <pc:chgData name="Rodrigo Rivera" userId="1ef23300daa5b37d" providerId="LiveId" clId="{C31B44D3-845F-1D43-BD4F-2C86FF3AEBA0}" dt="2020-01-30T11:23:24.973" v="1608" actId="12"/>
        <pc:sldMkLst>
          <pc:docMk/>
          <pc:sldMk cId="406013482" sldId="368"/>
        </pc:sldMkLst>
        <pc:spChg chg="add mod">
          <ac:chgData name="Rodrigo Rivera" userId="1ef23300daa5b37d" providerId="LiveId" clId="{C31B44D3-845F-1D43-BD4F-2C86FF3AEBA0}" dt="2020-01-30T11:21:09.822" v="1567" actId="20577"/>
          <ac:spMkLst>
            <pc:docMk/>
            <pc:sldMk cId="406013482" sldId="368"/>
            <ac:spMk id="2" creationId="{2EA36DCC-2264-174F-B55D-5C17159FFDCC}"/>
          </ac:spMkLst>
        </pc:spChg>
        <pc:spChg chg="add mod">
          <ac:chgData name="Rodrigo Rivera" userId="1ef23300daa5b37d" providerId="LiveId" clId="{C31B44D3-845F-1D43-BD4F-2C86FF3AEBA0}" dt="2020-01-30T11:23:24.973" v="1608" actId="12"/>
          <ac:spMkLst>
            <pc:docMk/>
            <pc:sldMk cId="406013482" sldId="368"/>
            <ac:spMk id="4" creationId="{2D030671-10E9-8342-B0A4-DEA3491FC244}"/>
          </ac:spMkLst>
        </pc:spChg>
        <pc:spChg chg="mod">
          <ac:chgData name="Rodrigo Rivera" userId="1ef23300daa5b37d" providerId="LiveId" clId="{C31B44D3-845F-1D43-BD4F-2C86FF3AEBA0}" dt="2020-01-30T11:22:19.737" v="1598"/>
          <ac:spMkLst>
            <pc:docMk/>
            <pc:sldMk cId="406013482" sldId="368"/>
            <ac:spMk id="6" creationId="{00000000-0000-0000-0000-000000000000}"/>
          </ac:spMkLst>
        </pc:spChg>
        <pc:picChg chg="mod">
          <ac:chgData name="Rodrigo Rivera" userId="1ef23300daa5b37d" providerId="LiveId" clId="{C31B44D3-845F-1D43-BD4F-2C86FF3AEBA0}" dt="2020-01-30T11:21:15.111" v="1568" actId="1076"/>
          <ac:picMkLst>
            <pc:docMk/>
            <pc:sldMk cId="406013482" sldId="368"/>
            <ac:picMk id="3" creationId="{7CA2B072-152C-E144-92DE-71FF92735452}"/>
          </ac:picMkLst>
        </pc:picChg>
      </pc:sldChg>
      <pc:sldChg chg="addSp delSp modSp">
        <pc:chgData name="Rodrigo Rivera" userId="1ef23300daa5b37d" providerId="LiveId" clId="{C31B44D3-845F-1D43-BD4F-2C86FF3AEBA0}" dt="2020-01-30T11:28:46.993" v="1769"/>
        <pc:sldMkLst>
          <pc:docMk/>
          <pc:sldMk cId="1022074835" sldId="369"/>
        </pc:sldMkLst>
        <pc:spChg chg="add mod">
          <ac:chgData name="Rodrigo Rivera" userId="1ef23300daa5b37d" providerId="LiveId" clId="{C31B44D3-845F-1D43-BD4F-2C86FF3AEBA0}" dt="2020-01-30T11:28:29.834" v="1768" actId="20577"/>
          <ac:spMkLst>
            <pc:docMk/>
            <pc:sldMk cId="1022074835" sldId="369"/>
            <ac:spMk id="2" creationId="{BD6FEB85-5D3A-8F42-AF75-47690C7F24F4}"/>
          </ac:spMkLst>
        </pc:spChg>
        <pc:spChg chg="mod">
          <ac:chgData name="Rodrigo Rivera" userId="1ef23300daa5b37d" providerId="LiveId" clId="{C31B44D3-845F-1D43-BD4F-2C86FF3AEBA0}" dt="2020-01-30T11:28:46.993" v="1769"/>
          <ac:spMkLst>
            <pc:docMk/>
            <pc:sldMk cId="1022074835" sldId="369"/>
            <ac:spMk id="6" creationId="{00000000-0000-0000-0000-000000000000}"/>
          </ac:spMkLst>
        </pc:spChg>
        <pc:picChg chg="del mod">
          <ac:chgData name="Rodrigo Rivera" userId="1ef23300daa5b37d" providerId="LiveId" clId="{C31B44D3-845F-1D43-BD4F-2C86FF3AEBA0}" dt="2020-01-30T11:23:07.849" v="1604"/>
          <ac:picMkLst>
            <pc:docMk/>
            <pc:sldMk cId="1022074835" sldId="369"/>
            <ac:picMk id="3" creationId="{48F5B164-C1D4-2D44-AD74-76C5D46D9B3E}"/>
          </ac:picMkLst>
        </pc:picChg>
      </pc:sldChg>
      <pc:sldChg chg="addSp delSp modSp add">
        <pc:chgData name="Rodrigo Rivera" userId="1ef23300daa5b37d" providerId="LiveId" clId="{C31B44D3-845F-1D43-BD4F-2C86FF3AEBA0}" dt="2020-01-30T10:19:05.245" v="338"/>
        <pc:sldMkLst>
          <pc:docMk/>
          <pc:sldMk cId="2243716926" sldId="370"/>
        </pc:sldMkLst>
        <pc:spChg chg="mod">
          <ac:chgData name="Rodrigo Rivera" userId="1ef23300daa5b37d" providerId="LiveId" clId="{C31B44D3-845F-1D43-BD4F-2C86FF3AEBA0}" dt="2020-01-30T10:14:14.060" v="279" actId="20577"/>
          <ac:spMkLst>
            <pc:docMk/>
            <pc:sldMk cId="2243716926" sldId="370"/>
            <ac:spMk id="2" creationId="{65889CB0-C8E3-884D-9EF8-6CE772D0A7B1}"/>
          </ac:spMkLst>
        </pc:spChg>
        <pc:spChg chg="mod">
          <ac:chgData name="Rodrigo Rivera" userId="1ef23300daa5b37d" providerId="LiveId" clId="{C31B44D3-845F-1D43-BD4F-2C86FF3AEBA0}" dt="2020-01-30T10:19:05.245" v="338"/>
          <ac:spMkLst>
            <pc:docMk/>
            <pc:sldMk cId="2243716926" sldId="370"/>
            <ac:spMk id="6" creationId="{00000000-0000-0000-0000-000000000000}"/>
          </ac:spMkLst>
        </pc:spChg>
        <pc:picChg chg="del">
          <ac:chgData name="Rodrigo Rivera" userId="1ef23300daa5b37d" providerId="LiveId" clId="{C31B44D3-845F-1D43-BD4F-2C86FF3AEBA0}" dt="2020-01-30T10:13:56.612" v="275" actId="478"/>
          <ac:picMkLst>
            <pc:docMk/>
            <pc:sldMk cId="2243716926" sldId="370"/>
            <ac:picMk id="3" creationId="{CC00851B-662A-0B45-B6A2-BBA60629F531}"/>
          </ac:picMkLst>
        </pc:picChg>
        <pc:picChg chg="add">
          <ac:chgData name="Rodrigo Rivera" userId="1ef23300daa5b37d" providerId="LiveId" clId="{C31B44D3-845F-1D43-BD4F-2C86FF3AEBA0}" dt="2020-01-30T10:13:56.918" v="276"/>
          <ac:picMkLst>
            <pc:docMk/>
            <pc:sldMk cId="2243716926" sldId="370"/>
            <ac:picMk id="5" creationId="{53C30D22-C529-0149-B738-84B92CF670C2}"/>
          </ac:picMkLst>
        </pc:picChg>
      </pc:sldChg>
      <pc:sldChg chg="modSp add">
        <pc:chgData name="Rodrigo Rivera" userId="1ef23300daa5b37d" providerId="LiveId" clId="{C31B44D3-845F-1D43-BD4F-2C86FF3AEBA0}" dt="2020-01-30T10:19:07.939" v="339"/>
        <pc:sldMkLst>
          <pc:docMk/>
          <pc:sldMk cId="398758897" sldId="371"/>
        </pc:sldMkLst>
        <pc:spChg chg="mod">
          <ac:chgData name="Rodrigo Rivera" userId="1ef23300daa5b37d" providerId="LiveId" clId="{C31B44D3-845F-1D43-BD4F-2C86FF3AEBA0}" dt="2020-01-30T10:16:47.496" v="313" actId="20577"/>
          <ac:spMkLst>
            <pc:docMk/>
            <pc:sldMk cId="398758897" sldId="371"/>
            <ac:spMk id="2" creationId="{65889CB0-C8E3-884D-9EF8-6CE772D0A7B1}"/>
          </ac:spMkLst>
        </pc:spChg>
        <pc:spChg chg="mod">
          <ac:chgData name="Rodrigo Rivera" userId="1ef23300daa5b37d" providerId="LiveId" clId="{C31B44D3-845F-1D43-BD4F-2C86FF3AEBA0}" dt="2020-01-30T10:19:07.939" v="339"/>
          <ac:spMkLst>
            <pc:docMk/>
            <pc:sldMk cId="398758897" sldId="371"/>
            <ac:spMk id="6" creationId="{00000000-0000-0000-0000-000000000000}"/>
          </ac:spMkLst>
        </pc:spChg>
        <pc:picChg chg="mod">
          <ac:chgData name="Rodrigo Rivera" userId="1ef23300daa5b37d" providerId="LiveId" clId="{C31B44D3-845F-1D43-BD4F-2C86FF3AEBA0}" dt="2020-01-30T10:16:45.385" v="309" actId="1076"/>
          <ac:picMkLst>
            <pc:docMk/>
            <pc:sldMk cId="398758897" sldId="371"/>
            <ac:picMk id="5" creationId="{53C30D22-C529-0149-B738-84B92CF670C2}"/>
          </ac:picMkLst>
        </pc:picChg>
      </pc:sldChg>
      <pc:sldChg chg="modSp add">
        <pc:chgData name="Rodrigo Rivera" userId="1ef23300daa5b37d" providerId="LiveId" clId="{C31B44D3-845F-1D43-BD4F-2C86FF3AEBA0}" dt="2020-01-30T10:19:13.104" v="341"/>
        <pc:sldMkLst>
          <pc:docMk/>
          <pc:sldMk cId="2327107559" sldId="372"/>
        </pc:sldMkLst>
        <pc:spChg chg="mod">
          <ac:chgData name="Rodrigo Rivera" userId="1ef23300daa5b37d" providerId="LiveId" clId="{C31B44D3-845F-1D43-BD4F-2C86FF3AEBA0}" dt="2020-01-30T10:17:01.959" v="315"/>
          <ac:spMkLst>
            <pc:docMk/>
            <pc:sldMk cId="2327107559" sldId="372"/>
            <ac:spMk id="2" creationId="{C448E05D-0A83-0748-9FB9-A0FE0265C876}"/>
          </ac:spMkLst>
        </pc:spChg>
        <pc:spChg chg="mod">
          <ac:chgData name="Rodrigo Rivera" userId="1ef23300daa5b37d" providerId="LiveId" clId="{C31B44D3-845F-1D43-BD4F-2C86FF3AEBA0}" dt="2020-01-30T10:19:13.104" v="341"/>
          <ac:spMkLst>
            <pc:docMk/>
            <pc:sldMk cId="2327107559" sldId="372"/>
            <ac:spMk id="6" creationId="{00000000-0000-0000-0000-000000000000}"/>
          </ac:spMkLst>
        </pc:spChg>
      </pc:sldChg>
      <pc:sldChg chg="addSp delSp modSp add">
        <pc:chgData name="Rodrigo Rivera" userId="1ef23300daa5b37d" providerId="LiveId" clId="{C31B44D3-845F-1D43-BD4F-2C86FF3AEBA0}" dt="2020-01-30T10:21:35.906" v="434"/>
        <pc:sldMkLst>
          <pc:docMk/>
          <pc:sldMk cId="951005068" sldId="373"/>
        </pc:sldMkLst>
        <pc:spChg chg="mod">
          <ac:chgData name="Rodrigo Rivera" userId="1ef23300daa5b37d" providerId="LiveId" clId="{C31B44D3-845F-1D43-BD4F-2C86FF3AEBA0}" dt="2020-01-30T10:20:06.073" v="376" actId="5793"/>
          <ac:spMkLst>
            <pc:docMk/>
            <pc:sldMk cId="951005068" sldId="373"/>
            <ac:spMk id="2" creationId="{A6AE996F-970F-8A47-AF65-E456EFADD3A1}"/>
          </ac:spMkLst>
        </pc:spChg>
        <pc:spChg chg="mod">
          <ac:chgData name="Rodrigo Rivera" userId="1ef23300daa5b37d" providerId="LiveId" clId="{C31B44D3-845F-1D43-BD4F-2C86FF3AEBA0}" dt="2020-01-30T10:21:35.906" v="434"/>
          <ac:spMkLst>
            <pc:docMk/>
            <pc:sldMk cId="951005068" sldId="373"/>
            <ac:spMk id="6" creationId="{00000000-0000-0000-0000-000000000000}"/>
          </ac:spMkLst>
        </pc:spChg>
        <pc:spChg chg="add">
          <ac:chgData name="Rodrigo Rivera" userId="1ef23300daa5b37d" providerId="LiveId" clId="{C31B44D3-845F-1D43-BD4F-2C86FF3AEBA0}" dt="2020-01-30T10:20:57.736" v="391"/>
          <ac:spMkLst>
            <pc:docMk/>
            <pc:sldMk cId="951005068" sldId="373"/>
            <ac:spMk id="7" creationId="{486E4392-F7D3-294D-B22C-4C8E52BD3C0E}"/>
          </ac:spMkLst>
        </pc:spChg>
        <pc:picChg chg="del">
          <ac:chgData name="Rodrigo Rivera" userId="1ef23300daa5b37d" providerId="LiveId" clId="{C31B44D3-845F-1D43-BD4F-2C86FF3AEBA0}" dt="2020-01-30T10:20:57.451" v="390" actId="478"/>
          <ac:picMkLst>
            <pc:docMk/>
            <pc:sldMk cId="951005068" sldId="373"/>
            <ac:picMk id="3" creationId="{9F3FD20B-52D1-EC44-B9F9-AF3A77941F0A}"/>
          </ac:picMkLst>
        </pc:picChg>
        <pc:picChg chg="add">
          <ac:chgData name="Rodrigo Rivera" userId="1ef23300daa5b37d" providerId="LiveId" clId="{C31B44D3-845F-1D43-BD4F-2C86FF3AEBA0}" dt="2020-01-30T10:20:57.736" v="391"/>
          <ac:picMkLst>
            <pc:docMk/>
            <pc:sldMk cId="951005068" sldId="373"/>
            <ac:picMk id="5" creationId="{BC1E4561-8870-794C-9EB3-3AEDEF926DDC}"/>
          </ac:picMkLst>
        </pc:picChg>
      </pc:sldChg>
      <pc:sldChg chg="addSp modSp add">
        <pc:chgData name="Rodrigo Rivera" userId="1ef23300daa5b37d" providerId="LiveId" clId="{C31B44D3-845F-1D43-BD4F-2C86FF3AEBA0}" dt="2020-01-30T10:24:03.107" v="484" actId="20577"/>
        <pc:sldMkLst>
          <pc:docMk/>
          <pc:sldMk cId="4200298513" sldId="374"/>
        </pc:sldMkLst>
        <pc:spChg chg="mod">
          <ac:chgData name="Rodrigo Rivera" userId="1ef23300daa5b37d" providerId="LiveId" clId="{C31B44D3-845F-1D43-BD4F-2C86FF3AEBA0}" dt="2020-01-30T10:22:56.601" v="461" actId="20577"/>
          <ac:spMkLst>
            <pc:docMk/>
            <pc:sldMk cId="4200298513" sldId="374"/>
            <ac:spMk id="2" creationId="{137B8DE9-43B8-5D4F-84E5-7EB8F4CD6F90}"/>
          </ac:spMkLst>
        </pc:spChg>
        <pc:spChg chg="add mod">
          <ac:chgData name="Rodrigo Rivera" userId="1ef23300daa5b37d" providerId="LiveId" clId="{C31B44D3-845F-1D43-BD4F-2C86FF3AEBA0}" dt="2020-01-30T10:24:03.107" v="484" actId="20577"/>
          <ac:spMkLst>
            <pc:docMk/>
            <pc:sldMk cId="4200298513" sldId="374"/>
            <ac:spMk id="4" creationId="{51F0E7D6-F05E-354B-9D61-5619E05FF835}"/>
          </ac:spMkLst>
        </pc:spChg>
        <pc:picChg chg="mod">
          <ac:chgData name="Rodrigo Rivera" userId="1ef23300daa5b37d" providerId="LiveId" clId="{C31B44D3-845F-1D43-BD4F-2C86FF3AEBA0}" dt="2020-01-30T10:23:17.588" v="463" actId="1076"/>
          <ac:picMkLst>
            <pc:docMk/>
            <pc:sldMk cId="4200298513" sldId="374"/>
            <ac:picMk id="3" creationId="{CC561749-53D3-E84A-9B9C-0597F2341E09}"/>
          </ac:picMkLst>
        </pc:picChg>
      </pc:sldChg>
      <pc:sldChg chg="addSp delSp add">
        <pc:chgData name="Rodrigo Rivera" userId="1ef23300daa5b37d" providerId="LiveId" clId="{C31B44D3-845F-1D43-BD4F-2C86FF3AEBA0}" dt="2020-01-30T10:24:11.656" v="486"/>
        <pc:sldMkLst>
          <pc:docMk/>
          <pc:sldMk cId="2476938249" sldId="375"/>
        </pc:sldMkLst>
        <pc:spChg chg="add">
          <ac:chgData name="Rodrigo Rivera" userId="1ef23300daa5b37d" providerId="LiveId" clId="{C31B44D3-845F-1D43-BD4F-2C86FF3AEBA0}" dt="2020-01-30T10:24:11.656" v="486"/>
          <ac:spMkLst>
            <pc:docMk/>
            <pc:sldMk cId="2476938249" sldId="375"/>
            <ac:spMk id="7" creationId="{C126518B-08A6-074A-86AB-32B6B5CF622C}"/>
          </ac:spMkLst>
        </pc:spChg>
        <pc:picChg chg="del">
          <ac:chgData name="Rodrigo Rivera" userId="1ef23300daa5b37d" providerId="LiveId" clId="{C31B44D3-845F-1D43-BD4F-2C86FF3AEBA0}" dt="2020-01-30T10:24:06.955" v="485" actId="478"/>
          <ac:picMkLst>
            <pc:docMk/>
            <pc:sldMk cId="2476938249" sldId="375"/>
            <ac:picMk id="3" creationId="{CC561749-53D3-E84A-9B9C-0597F2341E09}"/>
          </ac:picMkLst>
        </pc:picChg>
        <pc:picChg chg="add">
          <ac:chgData name="Rodrigo Rivera" userId="1ef23300daa5b37d" providerId="LiveId" clId="{C31B44D3-845F-1D43-BD4F-2C86FF3AEBA0}" dt="2020-01-30T10:24:11.656" v="486"/>
          <ac:picMkLst>
            <pc:docMk/>
            <pc:sldMk cId="2476938249" sldId="375"/>
            <ac:picMk id="5" creationId="{D9A963CD-6E4B-0243-ABC8-4ED0618EC902}"/>
          </ac:picMkLst>
        </pc:picChg>
      </pc:sldChg>
      <pc:sldChg chg="addSp delSp modSp add">
        <pc:chgData name="Rodrigo Rivera" userId="1ef23300daa5b37d" providerId="LiveId" clId="{C31B44D3-845F-1D43-BD4F-2C86FF3AEBA0}" dt="2020-01-30T10:50:51.137" v="863"/>
        <pc:sldMkLst>
          <pc:docMk/>
          <pc:sldMk cId="3099573275" sldId="376"/>
        </pc:sldMkLst>
        <pc:spChg chg="del mod">
          <ac:chgData name="Rodrigo Rivera" userId="1ef23300daa5b37d" providerId="LiveId" clId="{C31B44D3-845F-1D43-BD4F-2C86FF3AEBA0}" dt="2020-01-30T10:50:51.137" v="863"/>
          <ac:spMkLst>
            <pc:docMk/>
            <pc:sldMk cId="3099573275" sldId="376"/>
            <ac:spMk id="2" creationId="{3E0C3F60-0BF6-9149-A6C6-61E1E632A42F}"/>
          </ac:spMkLst>
        </pc:spChg>
        <pc:spChg chg="mod">
          <ac:chgData name="Rodrigo Rivera" userId="1ef23300daa5b37d" providerId="LiveId" clId="{C31B44D3-845F-1D43-BD4F-2C86FF3AEBA0}" dt="2020-01-30T10:50:40.723" v="856" actId="20577"/>
          <ac:spMkLst>
            <pc:docMk/>
            <pc:sldMk cId="3099573275" sldId="376"/>
            <ac:spMk id="4" creationId="{1AD37995-25CE-0A47-ACED-BF9FB1019BDB}"/>
          </ac:spMkLst>
        </pc:spChg>
        <pc:spChg chg="add mod">
          <ac:chgData name="Rodrigo Rivera" userId="1ef23300daa5b37d" providerId="LiveId" clId="{C31B44D3-845F-1D43-BD4F-2C86FF3AEBA0}" dt="2020-01-30T10:50:16.362" v="847" actId="1076"/>
          <ac:spMkLst>
            <pc:docMk/>
            <pc:sldMk cId="3099573275" sldId="376"/>
            <ac:spMk id="5" creationId="{0A5ED367-9568-294C-BCB2-A89F6265685D}"/>
          </ac:spMkLst>
        </pc:spChg>
        <pc:picChg chg="mod">
          <ac:chgData name="Rodrigo Rivera" userId="1ef23300daa5b37d" providerId="LiveId" clId="{C31B44D3-845F-1D43-BD4F-2C86FF3AEBA0}" dt="2020-01-30T10:49:58.551" v="842" actId="1076"/>
          <ac:picMkLst>
            <pc:docMk/>
            <pc:sldMk cId="3099573275" sldId="376"/>
            <ac:picMk id="3" creationId="{03140D02-0534-2341-89DA-A6208CF4695E}"/>
          </ac:picMkLst>
        </pc:picChg>
      </pc:sldChg>
      <pc:sldChg chg="addSp modSp add">
        <pc:chgData name="Rodrigo Rivera" userId="1ef23300daa5b37d" providerId="LiveId" clId="{C31B44D3-845F-1D43-BD4F-2C86FF3AEBA0}" dt="2020-01-30T10:59:58.283" v="1112" actId="20577"/>
        <pc:sldMkLst>
          <pc:docMk/>
          <pc:sldMk cId="751653435" sldId="377"/>
        </pc:sldMkLst>
        <pc:spChg chg="add mod">
          <ac:chgData name="Rodrigo Rivera" userId="1ef23300daa5b37d" providerId="LiveId" clId="{C31B44D3-845F-1D43-BD4F-2C86FF3AEBA0}" dt="2020-01-30T10:59:58.283" v="1112" actId="20577"/>
          <ac:spMkLst>
            <pc:docMk/>
            <pc:sldMk cId="751653435" sldId="377"/>
            <ac:spMk id="2" creationId="{739DFADF-BFBB-D14C-8E59-6A0707CB14C0}"/>
          </ac:spMkLst>
        </pc:spChg>
        <pc:picChg chg="mod">
          <ac:chgData name="Rodrigo Rivera" userId="1ef23300daa5b37d" providerId="LiveId" clId="{C31B44D3-845F-1D43-BD4F-2C86FF3AEBA0}" dt="2020-01-30T10:59:23.481" v="1090" actId="1076"/>
          <ac:picMkLst>
            <pc:docMk/>
            <pc:sldMk cId="751653435" sldId="377"/>
            <ac:picMk id="3" creationId="{8CB60D45-D753-FB4A-86C1-E8A470731638}"/>
          </ac:picMkLst>
        </pc:picChg>
      </pc:sldChg>
      <pc:sldChg chg="addSp delSp modSp add">
        <pc:chgData name="Rodrigo Rivera" userId="1ef23300daa5b37d" providerId="LiveId" clId="{C31B44D3-845F-1D43-BD4F-2C86FF3AEBA0}" dt="2020-01-30T11:01:43.729" v="1138" actId="14100"/>
        <pc:sldMkLst>
          <pc:docMk/>
          <pc:sldMk cId="3506979373" sldId="378"/>
        </pc:sldMkLst>
        <pc:spChg chg="del">
          <ac:chgData name="Rodrigo Rivera" userId="1ef23300daa5b37d" providerId="LiveId" clId="{C31B44D3-845F-1D43-BD4F-2C86FF3AEBA0}" dt="2020-01-30T11:01:09.124" v="1127" actId="478"/>
          <ac:spMkLst>
            <pc:docMk/>
            <pc:sldMk cId="3506979373" sldId="378"/>
            <ac:spMk id="2" creationId="{739DFADF-BFBB-D14C-8E59-6A0707CB14C0}"/>
          </ac:spMkLst>
        </pc:spChg>
        <pc:spChg chg="add mod">
          <ac:chgData name="Rodrigo Rivera" userId="1ef23300daa5b37d" providerId="LiveId" clId="{C31B44D3-845F-1D43-BD4F-2C86FF3AEBA0}" dt="2020-01-30T11:01:15.952" v="1129"/>
          <ac:spMkLst>
            <pc:docMk/>
            <pc:sldMk cId="3506979373" sldId="378"/>
            <ac:spMk id="4" creationId="{C6B2BB1C-506F-7D40-A75F-A1448D01353D}"/>
          </ac:spMkLst>
        </pc:spChg>
        <pc:spChg chg="add mod">
          <ac:chgData name="Rodrigo Rivera" userId="1ef23300daa5b37d" providerId="LiveId" clId="{C31B44D3-845F-1D43-BD4F-2C86FF3AEBA0}" dt="2020-01-30T11:01:40.201" v="1137" actId="1076"/>
          <ac:spMkLst>
            <pc:docMk/>
            <pc:sldMk cId="3506979373" sldId="378"/>
            <ac:spMk id="5" creationId="{95D58249-E69F-D64A-A880-D25B927571F2}"/>
          </ac:spMkLst>
        </pc:spChg>
        <pc:picChg chg="mod">
          <ac:chgData name="Rodrigo Rivera" userId="1ef23300daa5b37d" providerId="LiveId" clId="{C31B44D3-845F-1D43-BD4F-2C86FF3AEBA0}" dt="2020-01-30T11:01:43.729" v="1138" actId="14100"/>
          <ac:picMkLst>
            <pc:docMk/>
            <pc:sldMk cId="3506979373" sldId="378"/>
            <ac:picMk id="3" creationId="{8CB60D45-D753-FB4A-86C1-E8A470731638}"/>
          </ac:picMkLst>
        </pc:picChg>
      </pc:sldChg>
      <pc:sldChg chg="modSp add">
        <pc:chgData name="Rodrigo Rivera" userId="1ef23300daa5b37d" providerId="LiveId" clId="{C31B44D3-845F-1D43-BD4F-2C86FF3AEBA0}" dt="2020-01-30T11:13:18.326" v="1391"/>
        <pc:sldMkLst>
          <pc:docMk/>
          <pc:sldMk cId="3729789599" sldId="379"/>
        </pc:sldMkLst>
        <pc:spChg chg="mod">
          <ac:chgData name="Rodrigo Rivera" userId="1ef23300daa5b37d" providerId="LiveId" clId="{C31B44D3-845F-1D43-BD4F-2C86FF3AEBA0}" dt="2020-01-30T11:12:12.626" v="1376"/>
          <ac:spMkLst>
            <pc:docMk/>
            <pc:sldMk cId="3729789599" sldId="379"/>
            <ac:spMk id="2" creationId="{19FA1363-F81D-EE40-AAE9-C06F70B75F62}"/>
          </ac:spMkLst>
        </pc:spChg>
        <pc:spChg chg="mod">
          <ac:chgData name="Rodrigo Rivera" userId="1ef23300daa5b37d" providerId="LiveId" clId="{C31B44D3-845F-1D43-BD4F-2C86FF3AEBA0}" dt="2020-01-30T11:12:48.813" v="1386" actId="1076"/>
          <ac:spMkLst>
            <pc:docMk/>
            <pc:sldMk cId="3729789599" sldId="379"/>
            <ac:spMk id="4" creationId="{E64500CC-7804-A044-842C-2FDD9AD41EBB}"/>
          </ac:spMkLst>
        </pc:spChg>
        <pc:spChg chg="mod">
          <ac:chgData name="Rodrigo Rivera" userId="1ef23300daa5b37d" providerId="LiveId" clId="{C31B44D3-845F-1D43-BD4F-2C86FF3AEBA0}" dt="2020-01-30T11:13:18.326" v="1391"/>
          <ac:spMkLst>
            <pc:docMk/>
            <pc:sldMk cId="3729789599" sldId="379"/>
            <ac:spMk id="6" creationId="{00000000-0000-0000-0000-000000000000}"/>
          </ac:spMkLst>
        </pc:spChg>
      </pc:sldChg>
      <pc:sldChg chg="modSp add">
        <pc:chgData name="Rodrigo Rivera" userId="1ef23300daa5b37d" providerId="LiveId" clId="{C31B44D3-845F-1D43-BD4F-2C86FF3AEBA0}" dt="2020-01-30T11:13:20.876" v="1392"/>
        <pc:sldMkLst>
          <pc:docMk/>
          <pc:sldMk cId="171706201" sldId="380"/>
        </pc:sldMkLst>
        <pc:spChg chg="mod">
          <ac:chgData name="Rodrigo Rivera" userId="1ef23300daa5b37d" providerId="LiveId" clId="{C31B44D3-845F-1D43-BD4F-2C86FF3AEBA0}" dt="2020-01-30T11:12:57.266" v="1389" actId="1076"/>
          <ac:spMkLst>
            <pc:docMk/>
            <pc:sldMk cId="171706201" sldId="380"/>
            <ac:spMk id="4" creationId="{E64500CC-7804-A044-842C-2FDD9AD41EBB}"/>
          </ac:spMkLst>
        </pc:spChg>
        <pc:spChg chg="mod">
          <ac:chgData name="Rodrigo Rivera" userId="1ef23300daa5b37d" providerId="LiveId" clId="{C31B44D3-845F-1D43-BD4F-2C86FF3AEBA0}" dt="2020-01-30T11:13:20.876" v="1392"/>
          <ac:spMkLst>
            <pc:docMk/>
            <pc:sldMk cId="171706201" sldId="380"/>
            <ac:spMk id="6" creationId="{00000000-0000-0000-0000-000000000000}"/>
          </ac:spMkLst>
        </pc:spChg>
      </pc:sldChg>
      <pc:sldChg chg="modSp add">
        <pc:chgData name="Rodrigo Rivera" userId="1ef23300daa5b37d" providerId="LiveId" clId="{C31B44D3-845F-1D43-BD4F-2C86FF3AEBA0}" dt="2020-01-30T11:16:02.336" v="1463" actId="1076"/>
        <pc:sldMkLst>
          <pc:docMk/>
          <pc:sldMk cId="4077903679" sldId="381"/>
        </pc:sldMkLst>
        <pc:spChg chg="mod">
          <ac:chgData name="Rodrigo Rivera" userId="1ef23300daa5b37d" providerId="LiveId" clId="{C31B44D3-845F-1D43-BD4F-2C86FF3AEBA0}" dt="2020-01-30T11:16:02.336" v="1463" actId="1076"/>
          <ac:spMkLst>
            <pc:docMk/>
            <pc:sldMk cId="4077903679" sldId="381"/>
            <ac:spMk id="4" creationId="{87F4DACF-3DFC-1742-BC71-24123B94D5B7}"/>
          </ac:spMkLst>
        </pc:spChg>
      </pc:sldChg>
      <pc:sldChg chg="addSp delSp modSp add">
        <pc:chgData name="Rodrigo Rivera" userId="1ef23300daa5b37d" providerId="LiveId" clId="{C31B44D3-845F-1D43-BD4F-2C86FF3AEBA0}" dt="2020-01-30T11:23:37.621" v="1609" actId="12"/>
        <pc:sldMkLst>
          <pc:docMk/>
          <pc:sldMk cId="3769307271" sldId="382"/>
        </pc:sldMkLst>
        <pc:spChg chg="mod">
          <ac:chgData name="Rodrigo Rivera" userId="1ef23300daa5b37d" providerId="LiveId" clId="{C31B44D3-845F-1D43-BD4F-2C86FF3AEBA0}" dt="2020-01-30T11:23:37.621" v="1609" actId="12"/>
          <ac:spMkLst>
            <pc:docMk/>
            <pc:sldMk cId="3769307271" sldId="382"/>
            <ac:spMk id="4" creationId="{2D030671-10E9-8342-B0A4-DEA3491FC244}"/>
          </ac:spMkLst>
        </pc:spChg>
        <pc:picChg chg="del">
          <ac:chgData name="Rodrigo Rivera" userId="1ef23300daa5b37d" providerId="LiveId" clId="{C31B44D3-845F-1D43-BD4F-2C86FF3AEBA0}" dt="2020-01-30T11:23:09.462" v="1605" actId="478"/>
          <ac:picMkLst>
            <pc:docMk/>
            <pc:sldMk cId="3769307271" sldId="382"/>
            <ac:picMk id="3" creationId="{7CA2B072-152C-E144-92DE-71FF92735452}"/>
          </ac:picMkLst>
        </pc:picChg>
        <pc:picChg chg="add mod">
          <ac:chgData name="Rodrigo Rivera" userId="1ef23300daa5b37d" providerId="LiveId" clId="{C31B44D3-845F-1D43-BD4F-2C86FF3AEBA0}" dt="2020-01-30T11:23:13.411" v="1607" actId="14100"/>
          <ac:picMkLst>
            <pc:docMk/>
            <pc:sldMk cId="3769307271" sldId="382"/>
            <ac:picMk id="7" creationId="{75FFB448-CF08-AD43-B2FC-830D18A1D04B}"/>
          </ac:picMkLst>
        </pc:picChg>
      </pc:sldChg>
    </pc:docChg>
  </pc:docChgLst>
  <pc:docChgLst>
    <pc:chgData name="Rodrigo Rivera" userId="1ef23300daa5b37d" providerId="LiveId" clId="{CC68185B-CF3E-B643-9CC2-FD232A87879C}"/>
    <pc:docChg chg="addSld modSld">
      <pc:chgData name="Rodrigo Rivera" userId="1ef23300daa5b37d" providerId="LiveId" clId="{CC68185B-CF3E-B643-9CC2-FD232A87879C}" dt="2020-01-28T23:37:33.457" v="31"/>
      <pc:docMkLst>
        <pc:docMk/>
      </pc:docMkLst>
      <pc:sldChg chg="modNotesTx">
        <pc:chgData name="Rodrigo Rivera" userId="1ef23300daa5b37d" providerId="LiveId" clId="{CC68185B-CF3E-B643-9CC2-FD232A87879C}" dt="2020-01-28T23:34:47.443" v="0" actId="20577"/>
        <pc:sldMkLst>
          <pc:docMk/>
          <pc:sldMk cId="0" sldId="258"/>
        </pc:sldMkLst>
      </pc:sldChg>
      <pc:sldChg chg="addSp modSp add">
        <pc:chgData name="Rodrigo Rivera" userId="1ef23300daa5b37d" providerId="LiveId" clId="{CC68185B-CF3E-B643-9CC2-FD232A87879C}" dt="2020-01-28T23:37:33.457" v="31"/>
        <pc:sldMkLst>
          <pc:docMk/>
          <pc:sldMk cId="1831286433" sldId="335"/>
        </pc:sldMkLst>
        <pc:spChg chg="mod">
          <ac:chgData name="Rodrigo Rivera" userId="1ef23300daa5b37d" providerId="LiveId" clId="{CC68185B-CF3E-B643-9CC2-FD232A87879C}" dt="2020-01-28T23:35:09.195" v="8" actId="20577"/>
          <ac:spMkLst>
            <pc:docMk/>
            <pc:sldMk cId="1831286433" sldId="335"/>
            <ac:spMk id="2" creationId="{72A05444-1A27-4C49-B4F9-BDFE0B65F71E}"/>
          </ac:spMkLst>
        </pc:spChg>
        <pc:spChg chg="add mod">
          <ac:chgData name="Rodrigo Rivera" userId="1ef23300daa5b37d" providerId="LiveId" clId="{CC68185B-CF3E-B643-9CC2-FD232A87879C}" dt="2020-01-28T23:37:33.457" v="31"/>
          <ac:spMkLst>
            <pc:docMk/>
            <pc:sldMk cId="1831286433" sldId="335"/>
            <ac:spMk id="4" creationId="{7BF54E52-E506-0643-9D03-FB0F072623A3}"/>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gif>
</file>

<file path=ppt/media/image32.gif>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
        <p:cNvGrpSpPr/>
        <p:nvPr/>
      </p:nvGrpSpPr>
      <p:grpSpPr>
        <a:xfrm>
          <a:off x="0" y="0"/>
          <a:ext cx="0" cy="0"/>
          <a:chOff x="0" y="0"/>
          <a:chExt cx="0" cy="0"/>
        </a:xfrm>
      </p:grpSpPr>
      <p:sp>
        <p:nvSpPr>
          <p:cNvPr id="266" name="Google Shape;266;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267" name="Google Shape;26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242326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861513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722930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850077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45497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062915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824279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613870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447393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151460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454925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606606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151148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726150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800026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13656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311860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181802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9900601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6039687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29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692460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599867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656271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2693827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6896389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235013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476260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1341239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504564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4724627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5290885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39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549364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812859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82346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41</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1493194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8272234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304431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44</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45633180"/>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8888887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0752551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3317276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764010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49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417357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9799171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50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529269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021935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853167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8</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77006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a:p>
        </p:txBody>
      </p:sp>
      <p:sp>
        <p:nvSpPr>
          <p:cNvPr id="4" name="Номер слайда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9</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761966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peaker">
  <p:cSld name="Speaker">
    <p:spTree>
      <p:nvGrpSpPr>
        <p:cNvPr id="1" name="Shape 17"/>
        <p:cNvGrpSpPr/>
        <p:nvPr/>
      </p:nvGrpSpPr>
      <p:grpSpPr>
        <a:xfrm>
          <a:off x="0" y="0"/>
          <a:ext cx="0" cy="0"/>
          <a:chOff x="0" y="0"/>
          <a:chExt cx="0" cy="0"/>
        </a:xfrm>
      </p:grpSpPr>
      <p:sp>
        <p:nvSpPr>
          <p:cNvPr id="18" name="Google Shape;18;p3"/>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
        <p:nvSpPr>
          <p:cNvPr id="19" name="Google Shape;19;p3"/>
          <p:cNvSpPr txBox="1">
            <a:spLocks noGrp="1"/>
          </p:cNvSpPr>
          <p:nvPr>
            <p:ph type="body" idx="1"/>
          </p:nvPr>
        </p:nvSpPr>
        <p:spPr>
          <a:xfrm>
            <a:off x="4952416" y="2047258"/>
            <a:ext cx="5803900" cy="196037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20" name="Google Shape;20;p3"/>
          <p:cNvSpPr txBox="1">
            <a:spLocks noGrp="1"/>
          </p:cNvSpPr>
          <p:nvPr>
            <p:ph type="body" idx="2"/>
          </p:nvPr>
        </p:nvSpPr>
        <p:spPr>
          <a:xfrm>
            <a:off x="6116583" y="4190514"/>
            <a:ext cx="4639733" cy="3941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1" name="Google Shape;21;p3"/>
          <p:cNvSpPr txBox="1">
            <a:spLocks noGrp="1"/>
          </p:cNvSpPr>
          <p:nvPr>
            <p:ph type="body" idx="3"/>
          </p:nvPr>
        </p:nvSpPr>
        <p:spPr>
          <a:xfrm>
            <a:off x="6116583" y="5117646"/>
            <a:ext cx="4639733" cy="138335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2" name="Google Shape;22;p3"/>
          <p:cNvSpPr>
            <a:spLocks noGrp="1"/>
          </p:cNvSpPr>
          <p:nvPr>
            <p:ph type="pic" idx="4"/>
          </p:nvPr>
        </p:nvSpPr>
        <p:spPr>
          <a:xfrm>
            <a:off x="1018584" y="1101667"/>
            <a:ext cx="3481387" cy="348297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dirty="0"/>
          </a:p>
        </p:txBody>
      </p:sp>
      <p:pic>
        <p:nvPicPr>
          <p:cNvPr id="23" name="Google Shape;23;p3"/>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
        <p:nvSpPr>
          <p:cNvPr id="24" name="Google Shape;24;p3"/>
          <p:cNvSpPr/>
          <p:nvPr/>
        </p:nvSpPr>
        <p:spPr>
          <a:xfrm>
            <a:off x="10194586" y="-1997414"/>
            <a:ext cx="3994827" cy="3994827"/>
          </a:xfrm>
          <a:prstGeom prst="pie">
            <a:avLst>
              <a:gd name="adj1" fmla="val 5396160"/>
              <a:gd name="adj2" fmla="val 10809062"/>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dk1"/>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Cover+partners">
  <p:cSld name="2_Cover+partners">
    <p:bg>
      <p:bgPr>
        <a:solidFill>
          <a:srgbClr val="AAC50B"/>
        </a:solidFill>
        <a:effectLst/>
      </p:bgPr>
    </p:bg>
    <p:spTree>
      <p:nvGrpSpPr>
        <p:cNvPr id="1" name="Shape 65"/>
        <p:cNvGrpSpPr/>
        <p:nvPr/>
      </p:nvGrpSpPr>
      <p:grpSpPr>
        <a:xfrm>
          <a:off x="0" y="0"/>
          <a:ext cx="0" cy="0"/>
          <a:chOff x="0" y="0"/>
          <a:chExt cx="0" cy="0"/>
        </a:xfrm>
      </p:grpSpPr>
      <p:pic>
        <p:nvPicPr>
          <p:cNvPr id="66" name="Google Shape;66;p8"/>
          <p:cNvPicPr preferRelativeResize="0"/>
          <p:nvPr/>
        </p:nvPicPr>
        <p:blipFill rotWithShape="1">
          <a:blip r:embed="rId2">
            <a:alphaModFix/>
          </a:blip>
          <a:srcRect b="40050"/>
          <a:stretch/>
        </p:blipFill>
        <p:spPr>
          <a:xfrm rot="-5400000">
            <a:off x="9483100" y="2054836"/>
            <a:ext cx="3500015" cy="662114"/>
          </a:xfrm>
          <a:prstGeom prst="rect">
            <a:avLst/>
          </a:prstGeom>
          <a:noFill/>
          <a:ln>
            <a:noFill/>
          </a:ln>
        </p:spPr>
      </p:pic>
      <p:pic>
        <p:nvPicPr>
          <p:cNvPr id="67" name="Google Shape;67;p8"/>
          <p:cNvPicPr preferRelativeResize="0"/>
          <p:nvPr/>
        </p:nvPicPr>
        <p:blipFill rotWithShape="1">
          <a:blip r:embed="rId3">
            <a:alphaModFix/>
          </a:blip>
          <a:srcRect t="50017"/>
          <a:stretch/>
        </p:blipFill>
        <p:spPr>
          <a:xfrm>
            <a:off x="0" y="4133741"/>
            <a:ext cx="12192001" cy="2724260"/>
          </a:xfrm>
          <a:prstGeom prst="rect">
            <a:avLst/>
          </a:prstGeom>
          <a:noFill/>
          <a:ln>
            <a:noFill/>
          </a:ln>
        </p:spPr>
      </p:pic>
      <p:sp>
        <p:nvSpPr>
          <p:cNvPr id="68" name="Google Shape;68;p8"/>
          <p:cNvSpPr txBox="1">
            <a:spLocks noGrp="1"/>
          </p:cNvSpPr>
          <p:nvPr>
            <p:ph type="body" idx="1"/>
          </p:nvPr>
        </p:nvSpPr>
        <p:spPr>
          <a:xfrm>
            <a:off x="1052215" y="635886"/>
            <a:ext cx="7977485" cy="4354074"/>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9" name="Google Shape;69;p8"/>
          <p:cNvSpPr txBox="1">
            <a:spLocks noGrp="1"/>
          </p:cNvSpPr>
          <p:nvPr>
            <p:ph type="body" idx="2"/>
          </p:nvPr>
        </p:nvSpPr>
        <p:spPr>
          <a:xfrm>
            <a:off x="1052215" y="5595431"/>
            <a:ext cx="2457467" cy="437606"/>
          </a:xfrm>
          <a:prstGeom prst="rect">
            <a:avLst/>
          </a:prstGeom>
          <a:solidFill>
            <a:schemeClr val="lt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cxnSp>
        <p:nvCxnSpPr>
          <p:cNvPr id="70" name="Google Shape;70;p8"/>
          <p:cNvCxnSpPr/>
          <p:nvPr/>
        </p:nvCxnSpPr>
        <p:spPr>
          <a:xfrm>
            <a:off x="5715001" y="5785757"/>
            <a:ext cx="5600700" cy="0"/>
          </a:xfrm>
          <a:prstGeom prst="straightConnector1">
            <a:avLst/>
          </a:prstGeom>
          <a:noFill/>
          <a:ln w="57150" cap="flat" cmpd="sng">
            <a:solidFill>
              <a:schemeClr val="lt1"/>
            </a:solidFill>
            <a:prstDash val="dash"/>
            <a:miter lim="800000"/>
            <a:headEnd type="none" w="sm" len="sm"/>
            <a:tailEnd type="none" w="sm" len="sm"/>
          </a:ln>
        </p:spPr>
      </p:cxnSp>
      <p:cxnSp>
        <p:nvCxnSpPr>
          <p:cNvPr id="71" name="Google Shape;71;p8"/>
          <p:cNvCxnSpPr/>
          <p:nvPr/>
        </p:nvCxnSpPr>
        <p:spPr>
          <a:xfrm>
            <a:off x="11283043" y="4310743"/>
            <a:ext cx="0" cy="1475014"/>
          </a:xfrm>
          <a:prstGeom prst="straightConnector1">
            <a:avLst/>
          </a:prstGeom>
          <a:noFill/>
          <a:ln w="57150" cap="flat" cmpd="sng">
            <a:solidFill>
              <a:schemeClr val="lt1"/>
            </a:solidFill>
            <a:prstDash val="dash"/>
            <a:miter lim="800000"/>
            <a:headEnd type="none" w="sm" len="sm"/>
            <a:tailEnd type="none" w="sm" len="sm"/>
          </a:ln>
        </p:spPr>
      </p:cxnSp>
    </p:spTree>
  </p:cSld>
  <p:clrMapOvr>
    <a:masterClrMapping/>
  </p:clrMapOvr>
  <p:extLst>
    <p:ext uri="{DCECCB84-F9BA-43D5-87BE-67443E8EF086}">
      <p15:sldGuideLst xmlns:p15="http://schemas.microsoft.com/office/powerpoint/2012/main">
        <p15:guide id="1" orient="horz" pos="1200">
          <p15:clr>
            <a:srgbClr val="FBAE40"/>
          </p15:clr>
        </p15:guide>
        <p15:guide id="2" orient="horz" pos="2496">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Speaker">
  <p:cSld name="1_Speaker">
    <p:spTree>
      <p:nvGrpSpPr>
        <p:cNvPr id="1" name="Shape 72"/>
        <p:cNvGrpSpPr/>
        <p:nvPr/>
      </p:nvGrpSpPr>
      <p:grpSpPr>
        <a:xfrm>
          <a:off x="0" y="0"/>
          <a:ext cx="0" cy="0"/>
          <a:chOff x="0" y="0"/>
          <a:chExt cx="0" cy="0"/>
        </a:xfrm>
      </p:grpSpPr>
      <p:sp>
        <p:nvSpPr>
          <p:cNvPr id="73" name="Google Shape;73;p9"/>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74" name="Google Shape;74;p9"/>
          <p:cNvSpPr txBox="1">
            <a:spLocks noGrp="1"/>
          </p:cNvSpPr>
          <p:nvPr>
            <p:ph type="body" idx="1"/>
          </p:nvPr>
        </p:nvSpPr>
        <p:spPr>
          <a:xfrm>
            <a:off x="4952416" y="2047258"/>
            <a:ext cx="5803900" cy="196037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5" name="Google Shape;75;p9"/>
          <p:cNvSpPr txBox="1">
            <a:spLocks noGrp="1"/>
          </p:cNvSpPr>
          <p:nvPr>
            <p:ph type="body" idx="2"/>
          </p:nvPr>
        </p:nvSpPr>
        <p:spPr>
          <a:xfrm>
            <a:off x="6116583" y="4190514"/>
            <a:ext cx="4639733" cy="39412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6" name="Google Shape;76;p9"/>
          <p:cNvSpPr txBox="1">
            <a:spLocks noGrp="1"/>
          </p:cNvSpPr>
          <p:nvPr>
            <p:ph type="body" idx="3"/>
          </p:nvPr>
        </p:nvSpPr>
        <p:spPr>
          <a:xfrm>
            <a:off x="6116583" y="5117646"/>
            <a:ext cx="4639733" cy="138335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7" name="Google Shape;77;p9"/>
          <p:cNvSpPr>
            <a:spLocks noGrp="1"/>
          </p:cNvSpPr>
          <p:nvPr>
            <p:ph type="pic" idx="4"/>
          </p:nvPr>
        </p:nvSpPr>
        <p:spPr>
          <a:xfrm>
            <a:off x="1018584" y="1101667"/>
            <a:ext cx="3481387" cy="348297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78" name="Google Shape;78;p9"/>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
        <p:nvSpPr>
          <p:cNvPr id="79" name="Google Shape;79;p9"/>
          <p:cNvSpPr/>
          <p:nvPr/>
        </p:nvSpPr>
        <p:spPr>
          <a:xfrm>
            <a:off x="10194586" y="-1997414"/>
            <a:ext cx="3994827" cy="3994827"/>
          </a:xfrm>
          <a:prstGeom prst="pie">
            <a:avLst>
              <a:gd name="adj1" fmla="val 5396160"/>
              <a:gd name="adj2" fmla="val 10809062"/>
            </a:avLst>
          </a:prstGeom>
          <a:solidFill>
            <a:srgbClr val="AAC50B"/>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1_Speaker: bio">
  <p:cSld name="1_Speaker: bio">
    <p:spTree>
      <p:nvGrpSpPr>
        <p:cNvPr id="1" name="Shape 80"/>
        <p:cNvGrpSpPr/>
        <p:nvPr/>
      </p:nvGrpSpPr>
      <p:grpSpPr>
        <a:xfrm>
          <a:off x="0" y="0"/>
          <a:ext cx="0" cy="0"/>
          <a:chOff x="0" y="0"/>
          <a:chExt cx="0" cy="0"/>
        </a:xfrm>
      </p:grpSpPr>
      <p:sp>
        <p:nvSpPr>
          <p:cNvPr id="81" name="Google Shape;81;p10"/>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2" name="Google Shape;82;p10"/>
          <p:cNvSpPr txBox="1">
            <a:spLocks noGrp="1"/>
          </p:cNvSpPr>
          <p:nvPr>
            <p:ph type="body" idx="1"/>
          </p:nvPr>
        </p:nvSpPr>
        <p:spPr>
          <a:xfrm>
            <a:off x="3139624" y="365123"/>
            <a:ext cx="7847862" cy="6051775"/>
          </a:xfrm>
          <a:prstGeom prst="rect">
            <a:avLst/>
          </a:prstGeom>
          <a:noFill/>
          <a:ln>
            <a:noFill/>
          </a:ln>
        </p:spPr>
        <p:txBody>
          <a:bodyPr spcFirstLastPara="1" wrap="square" lIns="91425" tIns="45700" rIns="91425" bIns="45700" anchor="t" anchorCtr="0">
            <a:noAutofit/>
          </a:bodyPr>
          <a:lstStyle>
            <a:lvl1pPr marL="457200" marR="0" lvl="0" indent="-330200" algn="l" rtl="0">
              <a:lnSpc>
                <a:spcPct val="90000"/>
              </a:lnSpc>
              <a:spcBef>
                <a:spcPts val="10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3" name="Google Shape;83;p10"/>
          <p:cNvSpPr txBox="1">
            <a:spLocks noGrp="1"/>
          </p:cNvSpPr>
          <p:nvPr>
            <p:ph type="body" idx="2"/>
          </p:nvPr>
        </p:nvSpPr>
        <p:spPr>
          <a:xfrm>
            <a:off x="796243" y="2541481"/>
            <a:ext cx="884512" cy="369332"/>
          </a:xfrm>
          <a:prstGeom prst="rect">
            <a:avLst/>
          </a:prstGeom>
          <a:solidFill>
            <a:schemeClr val="dk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000"/>
              <a:buFont typeface="Arial"/>
              <a:buNone/>
              <a:defRPr sz="2000" b="1"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0"/>
          <p:cNvSpPr txBox="1">
            <a:spLocks noGrp="1"/>
          </p:cNvSpPr>
          <p:nvPr>
            <p:ph type="body" idx="3"/>
          </p:nvPr>
        </p:nvSpPr>
        <p:spPr>
          <a:xfrm>
            <a:off x="796242" y="3493118"/>
            <a:ext cx="2159000"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5" name="Google Shape;85;p10"/>
          <p:cNvSpPr txBox="1"/>
          <p:nvPr/>
        </p:nvSpPr>
        <p:spPr>
          <a:xfrm rot="-5400000">
            <a:off x="8840264" y="2512345"/>
            <a:ext cx="5941050" cy="1646605"/>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0100" b="1">
                <a:solidFill>
                  <a:srgbClr val="AAC50B"/>
                </a:solidFill>
                <a:latin typeface="Arial"/>
                <a:ea typeface="Arial"/>
                <a:cs typeface="Arial"/>
                <a:sym typeface="Arial"/>
              </a:rPr>
              <a:t>about me</a:t>
            </a:r>
            <a:endParaRPr sz="10100" b="1">
              <a:solidFill>
                <a:srgbClr val="AAC50B"/>
              </a:solidFill>
              <a:latin typeface="Arial"/>
              <a:ea typeface="Arial"/>
              <a:cs typeface="Arial"/>
              <a:sym typeface="Arial"/>
            </a:endParaRPr>
          </a:p>
        </p:txBody>
      </p:sp>
      <p:sp>
        <p:nvSpPr>
          <p:cNvPr id="86" name="Google Shape;86;p10"/>
          <p:cNvSpPr>
            <a:spLocks noGrp="1"/>
          </p:cNvSpPr>
          <p:nvPr>
            <p:ph type="pic" idx="4"/>
          </p:nvPr>
        </p:nvSpPr>
        <p:spPr>
          <a:xfrm>
            <a:off x="796242" y="365122"/>
            <a:ext cx="2060615" cy="206155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1050"/>
              <a:buFont typeface="Arial"/>
              <a:buChar char="•"/>
              <a:defRPr sz="105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7" name="Google Shape;87;p10"/>
          <p:cNvSpPr txBox="1">
            <a:spLocks noGrp="1"/>
          </p:cNvSpPr>
          <p:nvPr>
            <p:ph type="body" idx="5"/>
          </p:nvPr>
        </p:nvSpPr>
        <p:spPr>
          <a:xfrm>
            <a:off x="796242" y="2974142"/>
            <a:ext cx="1274488" cy="369332"/>
          </a:xfrm>
          <a:prstGeom prst="rect">
            <a:avLst/>
          </a:prstGeom>
          <a:solidFill>
            <a:schemeClr val="dk1"/>
          </a:solid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lt1"/>
              </a:buClr>
              <a:buSzPts val="2000"/>
              <a:buFont typeface="Arial"/>
              <a:buNone/>
              <a:defRPr sz="2000" b="1" i="0" u="none" strike="noStrike" cap="none">
                <a:solidFill>
                  <a:schemeClr val="lt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88" name="Google Shape;88;p10"/>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1_Contact: basic">
  <p:cSld name="1_Contact: basic">
    <p:spTree>
      <p:nvGrpSpPr>
        <p:cNvPr id="1" name="Shape 89"/>
        <p:cNvGrpSpPr/>
        <p:nvPr/>
      </p:nvGrpSpPr>
      <p:grpSpPr>
        <a:xfrm>
          <a:off x="0" y="0"/>
          <a:ext cx="0" cy="0"/>
          <a:chOff x="0" y="0"/>
          <a:chExt cx="0" cy="0"/>
        </a:xfrm>
      </p:grpSpPr>
      <p:sp>
        <p:nvSpPr>
          <p:cNvPr id="90" name="Google Shape;90;p11"/>
          <p:cNvSpPr/>
          <p:nvPr/>
        </p:nvSpPr>
        <p:spPr>
          <a:xfrm>
            <a:off x="0" y="6772940"/>
            <a:ext cx="12192000" cy="85060"/>
          </a:xfrm>
          <a:prstGeom prst="rect">
            <a:avLst/>
          </a:prstGeom>
          <a:solidFill>
            <a:srgbClr val="AAC50B"/>
          </a:solidFill>
          <a:ln>
            <a:noFill/>
          </a:ln>
        </p:spPr>
        <p:txBody>
          <a:bodyPr spcFirstLastPara="1" wrap="square" lIns="0" tIns="0" rIns="0" bIns="0" anchor="ctr"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91" name="Google Shape;91;p11"/>
          <p:cNvSpPr txBox="1">
            <a:spLocks noGrp="1"/>
          </p:cNvSpPr>
          <p:nvPr>
            <p:ph type="body" idx="1"/>
          </p:nvPr>
        </p:nvSpPr>
        <p:spPr>
          <a:xfrm>
            <a:off x="938280" y="1426345"/>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2" name="Google Shape;92;p11"/>
          <p:cNvSpPr txBox="1"/>
          <p:nvPr/>
        </p:nvSpPr>
        <p:spPr>
          <a:xfrm rot="-5400000">
            <a:off x="9019740" y="2400979"/>
            <a:ext cx="5429692" cy="186204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1500" b="1">
                <a:solidFill>
                  <a:srgbClr val="AAC50B"/>
                </a:solidFill>
                <a:latin typeface="Arial"/>
                <a:ea typeface="Arial"/>
                <a:cs typeface="Arial"/>
                <a:sym typeface="Arial"/>
              </a:rPr>
              <a:t>contact</a:t>
            </a:r>
            <a:endParaRPr sz="11500" b="1">
              <a:solidFill>
                <a:srgbClr val="AAC50B"/>
              </a:solidFill>
              <a:latin typeface="Arial"/>
              <a:ea typeface="Arial"/>
              <a:cs typeface="Arial"/>
              <a:sym typeface="Arial"/>
            </a:endParaRPr>
          </a:p>
        </p:txBody>
      </p:sp>
      <p:sp>
        <p:nvSpPr>
          <p:cNvPr id="93" name="Google Shape;93;p11"/>
          <p:cNvSpPr txBox="1"/>
          <p:nvPr/>
        </p:nvSpPr>
        <p:spPr>
          <a:xfrm>
            <a:off x="938280" y="86804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e-mail:</a:t>
            </a:r>
            <a:endParaRPr sz="1800" b="1" i="0">
              <a:solidFill>
                <a:schemeClr val="lt1"/>
              </a:solidFill>
              <a:latin typeface="Arial"/>
              <a:ea typeface="Arial"/>
              <a:cs typeface="Arial"/>
              <a:sym typeface="Arial"/>
            </a:endParaRPr>
          </a:p>
        </p:txBody>
      </p:sp>
      <p:sp>
        <p:nvSpPr>
          <p:cNvPr id="94" name="Google Shape;94;p11"/>
          <p:cNvSpPr txBox="1"/>
          <p:nvPr/>
        </p:nvSpPr>
        <p:spPr>
          <a:xfrm>
            <a:off x="938280" y="2514493"/>
            <a:ext cx="975360" cy="369332"/>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800" b="1" i="0">
                <a:solidFill>
                  <a:schemeClr val="lt1"/>
                </a:solidFill>
                <a:latin typeface="Arial"/>
                <a:ea typeface="Arial"/>
                <a:cs typeface="Arial"/>
                <a:sym typeface="Arial"/>
              </a:rPr>
              <a:t>phone:</a:t>
            </a:r>
            <a:endParaRPr sz="1800" b="1" i="0">
              <a:solidFill>
                <a:schemeClr val="lt1"/>
              </a:solidFill>
              <a:latin typeface="Arial"/>
              <a:ea typeface="Arial"/>
              <a:cs typeface="Arial"/>
              <a:sym typeface="Arial"/>
            </a:endParaRPr>
          </a:p>
        </p:txBody>
      </p:sp>
      <p:sp>
        <p:nvSpPr>
          <p:cNvPr id="95" name="Google Shape;95;p11"/>
          <p:cNvSpPr txBox="1">
            <a:spLocks noGrp="1"/>
          </p:cNvSpPr>
          <p:nvPr>
            <p:ph type="body" idx="2"/>
          </p:nvPr>
        </p:nvSpPr>
        <p:spPr>
          <a:xfrm>
            <a:off x="938280" y="3054843"/>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96" name="Google Shape;96;p11"/>
          <p:cNvSpPr txBox="1">
            <a:spLocks noGrp="1"/>
          </p:cNvSpPr>
          <p:nvPr>
            <p:ph type="body" idx="3"/>
          </p:nvPr>
        </p:nvSpPr>
        <p:spPr>
          <a:xfrm>
            <a:off x="938280" y="3983034"/>
            <a:ext cx="9865282" cy="64829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0"/>
              </a:spcBef>
              <a:spcAft>
                <a:spcPts val="0"/>
              </a:spcAft>
              <a:buClr>
                <a:srgbClr val="AAC50B"/>
              </a:buClr>
              <a:buSzPts val="4800"/>
              <a:buFont typeface="Arial"/>
              <a:buNone/>
              <a:defRPr sz="4800" b="1" i="0" u="none" strike="noStrike" cap="none">
                <a:solidFill>
                  <a:srgbClr val="AAC50B"/>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97" name="Google Shape;97;p11"/>
          <p:cNvPicPr preferRelativeResize="0"/>
          <p:nvPr/>
        </p:nvPicPr>
        <p:blipFill rotWithShape="1">
          <a:blip r:embed="rId2">
            <a:alphaModFix/>
          </a:blip>
          <a:srcRect/>
          <a:stretch/>
        </p:blipFill>
        <p:spPr>
          <a:xfrm rot="-5400000">
            <a:off x="-172868" y="5699770"/>
            <a:ext cx="1204330" cy="202069"/>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_Cover+partners">
  <p:cSld name="3_Cover+partners">
    <p:bg>
      <p:bgPr>
        <a:solidFill>
          <a:srgbClr val="AAC50B"/>
        </a:solidFill>
        <a:effectLst/>
      </p:bgPr>
    </p:bg>
    <p:spTree>
      <p:nvGrpSpPr>
        <p:cNvPr id="1" name="Shape 114"/>
        <p:cNvGrpSpPr/>
        <p:nvPr/>
      </p:nvGrpSpPr>
      <p:grpSpPr>
        <a:xfrm>
          <a:off x="0" y="0"/>
          <a:ext cx="0" cy="0"/>
          <a:chOff x="0" y="0"/>
          <a:chExt cx="0" cy="0"/>
        </a:xfrm>
      </p:grpSpPr>
      <p:sp>
        <p:nvSpPr>
          <p:cNvPr id="115" name="Google Shape;115;p13"/>
          <p:cNvSpPr txBox="1"/>
          <p:nvPr/>
        </p:nvSpPr>
        <p:spPr>
          <a:xfrm>
            <a:off x="921748" y="182880"/>
            <a:ext cx="9472204" cy="2646878"/>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US" sz="16600" b="1">
                <a:solidFill>
                  <a:schemeClr val="dk1"/>
                </a:solidFill>
                <a:latin typeface="Arial"/>
                <a:ea typeface="Arial"/>
                <a:cs typeface="Arial"/>
                <a:sym typeface="Arial"/>
              </a:rPr>
              <a:t>thx.</a:t>
            </a:r>
            <a:endParaRPr sz="16600" b="1">
              <a:solidFill>
                <a:schemeClr val="dk1"/>
              </a:solidFill>
              <a:latin typeface="Arial"/>
              <a:ea typeface="Arial"/>
              <a:cs typeface="Arial"/>
              <a:sym typeface="Arial"/>
            </a:endParaRPr>
          </a:p>
        </p:txBody>
      </p:sp>
      <p:pic>
        <p:nvPicPr>
          <p:cNvPr id="116" name="Google Shape;116;p13"/>
          <p:cNvPicPr preferRelativeResize="0"/>
          <p:nvPr/>
        </p:nvPicPr>
        <p:blipFill rotWithShape="1">
          <a:blip r:embed="rId2">
            <a:alphaModFix/>
          </a:blip>
          <a:srcRect b="40050"/>
          <a:stretch/>
        </p:blipFill>
        <p:spPr>
          <a:xfrm rot="-5400000">
            <a:off x="9483100" y="2054836"/>
            <a:ext cx="3500015" cy="662114"/>
          </a:xfrm>
          <a:prstGeom prst="rect">
            <a:avLst/>
          </a:prstGeom>
          <a:noFill/>
          <a:ln>
            <a:noFill/>
          </a:ln>
        </p:spPr>
      </p:pic>
      <p:pic>
        <p:nvPicPr>
          <p:cNvPr id="117" name="Google Shape;117;p13"/>
          <p:cNvPicPr preferRelativeResize="0"/>
          <p:nvPr/>
        </p:nvPicPr>
        <p:blipFill rotWithShape="1">
          <a:blip r:embed="rId3">
            <a:alphaModFix/>
          </a:blip>
          <a:srcRect t="50017"/>
          <a:stretch/>
        </p:blipFill>
        <p:spPr>
          <a:xfrm>
            <a:off x="0" y="4133741"/>
            <a:ext cx="12192001" cy="2724260"/>
          </a:xfrm>
          <a:prstGeom prst="rect">
            <a:avLst/>
          </a:prstGeom>
          <a:noFill/>
          <a:ln>
            <a:noFill/>
          </a:ln>
        </p:spPr>
      </p:pic>
      <p:cxnSp>
        <p:nvCxnSpPr>
          <p:cNvPr id="118" name="Google Shape;118;p13"/>
          <p:cNvCxnSpPr/>
          <p:nvPr/>
        </p:nvCxnSpPr>
        <p:spPr>
          <a:xfrm>
            <a:off x="0" y="5785757"/>
            <a:ext cx="11315701" cy="0"/>
          </a:xfrm>
          <a:prstGeom prst="straightConnector1">
            <a:avLst/>
          </a:prstGeom>
          <a:noFill/>
          <a:ln w="57150" cap="flat" cmpd="sng">
            <a:solidFill>
              <a:schemeClr val="lt1"/>
            </a:solidFill>
            <a:prstDash val="dash"/>
            <a:miter lim="800000"/>
            <a:headEnd type="none" w="sm" len="sm"/>
            <a:tailEnd type="none" w="sm" len="sm"/>
          </a:ln>
        </p:spPr>
      </p:cxnSp>
      <p:cxnSp>
        <p:nvCxnSpPr>
          <p:cNvPr id="119" name="Google Shape;119;p13"/>
          <p:cNvCxnSpPr/>
          <p:nvPr/>
        </p:nvCxnSpPr>
        <p:spPr>
          <a:xfrm>
            <a:off x="11283043" y="4310743"/>
            <a:ext cx="0" cy="1475014"/>
          </a:xfrm>
          <a:prstGeom prst="straightConnector1">
            <a:avLst/>
          </a:prstGeom>
          <a:noFill/>
          <a:ln w="57150" cap="flat" cmpd="sng">
            <a:solidFill>
              <a:schemeClr val="lt1"/>
            </a:solidFill>
            <a:prstDash val="dash"/>
            <a:miter lim="800000"/>
            <a:headEnd type="none" w="sm" len="sm"/>
            <a:tailEnd type="none" w="sm" len="sm"/>
          </a:ln>
        </p:spPr>
      </p:cxnSp>
    </p:spTree>
  </p:cSld>
  <p:clrMapOvr>
    <a:masterClrMapping/>
  </p:clrMapOvr>
  <p:extLst>
    <p:ext uri="{DCECCB84-F9BA-43D5-87BE-67443E8EF086}">
      <p15:sldGuideLst xmlns:p15="http://schemas.microsoft.com/office/powerpoint/2012/main">
        <p15:guide id="1" orient="horz" pos="1200">
          <p15:clr>
            <a:srgbClr val="FBAE40"/>
          </p15:clr>
        </p15:guide>
        <p15:guide id="2" orient="horz" pos="2496">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4" r:id="rId2"/>
    <p:sldLayoutId id="2147483655" r:id="rId3"/>
    <p:sldLayoutId id="2147483656" r:id="rId4"/>
    <p:sldLayoutId id="2147483657" r:id="rId5"/>
    <p:sldLayoutId id="2147483659"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1.gif"/><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32.gif"/><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hyperlink" Target="http://nlp.seas.harvard.edu/2018/04/03/attention.html" TargetMode="External"/><Relationship Id="rId2" Type="http://schemas.openxmlformats.org/officeDocument/2006/relationships/hyperlink" Target="https://jalammar.github.io/visualizing-neural-machine-translation-mechanics-of-seq2seq-models-with-attentio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7" name="Title 1"/>
          <p:cNvSpPr txBox="1">
            <a:spLocks/>
          </p:cNvSpPr>
          <p:nvPr/>
        </p:nvSpPr>
        <p:spPr>
          <a:xfrm>
            <a:off x="1061122" y="931704"/>
            <a:ext cx="9035645" cy="3815899"/>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Working with Sequential Data</a:t>
            </a:r>
            <a:br>
              <a:rPr lang="en-US" sz="4000" dirty="0"/>
            </a:br>
            <a:br>
              <a:rPr lang="en-US" sz="4000" dirty="0"/>
            </a:br>
            <a:r>
              <a:rPr lang="en-US" sz="4000" dirty="0"/>
              <a:t>Transformer</a:t>
            </a:r>
          </a:p>
        </p:txBody>
      </p:sp>
      <p:sp>
        <p:nvSpPr>
          <p:cNvPr id="8" name="Content Placeholder 2"/>
          <p:cNvSpPr txBox="1">
            <a:spLocks/>
          </p:cNvSpPr>
          <p:nvPr/>
        </p:nvSpPr>
        <p:spPr>
          <a:xfrm>
            <a:off x="3695967" y="3528403"/>
            <a:ext cx="6400800" cy="1219200"/>
          </a:xfrm>
          <a:prstGeom prst="rect">
            <a:avLst/>
          </a:prstGeom>
          <a:noFill/>
          <a:ln>
            <a:noFill/>
          </a:ln>
        </p:spPr>
        <p:txBody>
          <a:bodyPr spcFirstLastPara="1" wrap="square" lIns="91425" tIns="45700" rIns="91425" bIns="45700" anchor="t" anchorCtr="0">
            <a:normAutofit/>
          </a:bodyPr>
          <a:lstStyle>
            <a:defPPr marR="0" lvl="0" algn="l" rtl="0">
              <a:lnSpc>
                <a:spcPct val="100000"/>
              </a:lnSpc>
              <a:spcBef>
                <a:spcPts val="0"/>
              </a:spcBef>
              <a:spcAft>
                <a:spcPts val="0"/>
              </a:spcAft>
            </a:defPPr>
            <a:lvl1pPr marL="457200" marR="0" lvl="0" indent="-228600" algn="l" rtl="0">
              <a:lnSpc>
                <a:spcPct val="90000"/>
              </a:lnSpc>
              <a:spcBef>
                <a:spcPts val="0"/>
              </a:spcBef>
              <a:spcAft>
                <a:spcPts val="0"/>
              </a:spcAft>
              <a:buClr>
                <a:schemeClr val="dk1"/>
              </a:buClr>
              <a:buSzPts val="6600"/>
              <a:buFont typeface="Arial"/>
              <a:buNone/>
              <a:defRPr sz="6600" b="1"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indent="0" algn="r"/>
            <a:r>
              <a:rPr lang="en-US" sz="2000" b="0" dirty="0"/>
              <a:t>Alexey </a:t>
            </a:r>
            <a:r>
              <a:rPr lang="en-US" sz="2000" b="0" dirty="0" err="1"/>
              <a:t>Zaytsev</a:t>
            </a:r>
            <a:endParaRPr lang="en-US" sz="2000" b="0" i="1" dirty="0"/>
          </a:p>
          <a:p>
            <a:pPr algn="r"/>
            <a:r>
              <a:rPr lang="en-US" sz="2000" b="0" dirty="0"/>
              <a:t>Rodrigo Rivera</a:t>
            </a:r>
            <a:endParaRPr lang="en-US" dirty="0"/>
          </a:p>
        </p:txBody>
      </p:sp>
      <p:sp>
        <p:nvSpPr>
          <p:cNvPr id="9" name="Subtitle 1"/>
          <p:cNvSpPr txBox="1">
            <a:spLocks/>
          </p:cNvSpPr>
          <p:nvPr/>
        </p:nvSpPr>
        <p:spPr>
          <a:xfrm>
            <a:off x="3204795" y="5938164"/>
            <a:ext cx="6400800" cy="340032"/>
          </a:xfrm>
          <a:prstGeom prst="rect">
            <a:avLst/>
          </a:prstGeom>
        </p:spPr>
        <p:txBody>
          <a:bodyPr vert="horz" lIns="91440" tIns="45720" rIns="91440" bIns="45720" rtlCol="0">
            <a:normAutofit fontScale="62500" lnSpcReduction="20000"/>
          </a:bodyPr>
          <a:lstStyle>
            <a:lvl1pPr marL="0" indent="0" algn="ctr" defTabSz="914400" rtl="0" eaLnBrk="1" latinLnBrk="0" hangingPunct="1">
              <a:spcBef>
                <a:spcPts val="800"/>
              </a:spcBef>
              <a:buFont typeface="Arial" pitchFamily="34" charset="0"/>
              <a:buNone/>
              <a:defRPr sz="3200" b="0" kern="1200">
                <a:solidFill>
                  <a:srgbClr val="595959"/>
                </a:solidFill>
                <a:latin typeface="Arial Unicode MS"/>
                <a:ea typeface="+mn-ea"/>
                <a:cs typeface="Arial Unicode MS"/>
              </a:defRPr>
            </a:lvl1pPr>
            <a:lvl2pPr marL="4572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2pPr>
            <a:lvl3pPr marL="9144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3pPr>
            <a:lvl4pPr marL="13716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4pPr>
            <a:lvl5pPr marL="1828800" indent="0" algn="ctr" defTabSz="914400" rtl="0" eaLnBrk="1" latinLnBrk="0" hangingPunct="1">
              <a:spcBef>
                <a:spcPts val="300"/>
              </a:spcBef>
              <a:buClr>
                <a:schemeClr val="accent2"/>
              </a:buClr>
              <a:buFont typeface="Wingdings" pitchFamily="2" charset="2"/>
              <a:buNone/>
              <a:defRPr sz="3200" b="0" kern="1200">
                <a:solidFill>
                  <a:schemeClr val="tx1">
                    <a:tint val="75000"/>
                  </a:schemeClr>
                </a:solidFill>
                <a:latin typeface="Arial Unicode MS"/>
                <a:ea typeface="+mn-ea"/>
                <a:cs typeface="Arial Unicode MS"/>
              </a:defRPr>
            </a:lvl5pPr>
            <a:lvl6pPr marL="22860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6pPr>
            <a:lvl7pPr marL="27432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7pPr>
            <a:lvl8pPr marL="32004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8pPr>
            <a:lvl9pPr marL="3657600" indent="0" algn="ctr" defTabSz="914400" rtl="0" eaLnBrk="1" latinLnBrk="0" hangingPunct="1">
              <a:spcBef>
                <a:spcPts val="300"/>
              </a:spcBef>
              <a:buClr>
                <a:schemeClr val="accent2"/>
              </a:buClr>
              <a:buFont typeface="Wingdings" pitchFamily="2" charset="2"/>
              <a:buNone/>
              <a:defRPr sz="1400" kern="1200">
                <a:solidFill>
                  <a:schemeClr val="tx1">
                    <a:tint val="75000"/>
                  </a:schemeClr>
                </a:solidFill>
                <a:latin typeface="+mn-lt"/>
                <a:ea typeface="+mn-ea"/>
                <a:cs typeface="+mn-cs"/>
              </a:defRPr>
            </a:lvl9pPr>
          </a:lstStyle>
          <a:p>
            <a:r>
              <a:rPr lang="en-US" dirty="0"/>
              <a:t>January, 2020</a:t>
            </a:r>
          </a:p>
          <a:p>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sp>
        <p:nvSpPr>
          <p:cNvPr id="2" name="Rectangle 1">
            <a:extLst>
              <a:ext uri="{FF2B5EF4-FFF2-40B4-BE49-F238E27FC236}">
                <a16:creationId xmlns:a16="http://schemas.microsoft.com/office/drawing/2014/main" id="{65889CB0-C8E3-884D-9EF8-6CE772D0A7B1}"/>
              </a:ext>
            </a:extLst>
          </p:cNvPr>
          <p:cNvSpPr/>
          <p:nvPr/>
        </p:nvSpPr>
        <p:spPr>
          <a:xfrm>
            <a:off x="652160" y="1182231"/>
            <a:ext cx="9809652" cy="70788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After embedding the words in our input sequence, each of them flows through each of the two layers of the encoder.</a:t>
            </a:r>
            <a:endParaRPr lang="en-RU" sz="2000" dirty="0">
              <a:latin typeface="Calibri" panose="020F0502020204030204" pitchFamily="34" charset="0"/>
              <a:cs typeface="Calibri" panose="020F0502020204030204" pitchFamily="34" charset="0"/>
            </a:endParaRPr>
          </a:p>
        </p:txBody>
      </p:sp>
      <p:pic>
        <p:nvPicPr>
          <p:cNvPr id="5" name="Picture 4" descr="A screenshot of a cell phone&#10;&#10;Description automatically generated">
            <a:extLst>
              <a:ext uri="{FF2B5EF4-FFF2-40B4-BE49-F238E27FC236}">
                <a16:creationId xmlns:a16="http://schemas.microsoft.com/office/drawing/2014/main" id="{53C30D22-C529-0149-B738-84B92CF670C2}"/>
              </a:ext>
            </a:extLst>
          </p:cNvPr>
          <p:cNvPicPr>
            <a:picLocks noChangeAspect="1"/>
          </p:cNvPicPr>
          <p:nvPr/>
        </p:nvPicPr>
        <p:blipFill>
          <a:blip r:embed="rId3"/>
          <a:stretch>
            <a:fillRect/>
          </a:stretch>
        </p:blipFill>
        <p:spPr>
          <a:xfrm>
            <a:off x="2216897" y="2433918"/>
            <a:ext cx="6645543" cy="4262483"/>
          </a:xfrm>
          <a:prstGeom prst="rect">
            <a:avLst/>
          </a:prstGeom>
        </p:spPr>
      </p:pic>
    </p:spTree>
    <p:extLst>
      <p:ext uri="{BB962C8B-B14F-4D97-AF65-F5344CB8AC3E}">
        <p14:creationId xmlns:p14="http://schemas.microsoft.com/office/powerpoint/2010/main" val="3987588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6E2B9D90-61A2-9F46-A568-2676AC539965}"/>
              </a:ext>
            </a:extLst>
          </p:cNvPr>
          <p:cNvPicPr>
            <a:picLocks noChangeAspect="1"/>
          </p:cNvPicPr>
          <p:nvPr/>
        </p:nvPicPr>
        <p:blipFill>
          <a:blip r:embed="rId3"/>
          <a:stretch>
            <a:fillRect/>
          </a:stretch>
        </p:blipFill>
        <p:spPr>
          <a:xfrm>
            <a:off x="2246826" y="2683971"/>
            <a:ext cx="6702865" cy="4070352"/>
          </a:xfrm>
          <a:prstGeom prst="rect">
            <a:avLst/>
          </a:prstGeom>
        </p:spPr>
      </p:pic>
      <p:sp>
        <p:nvSpPr>
          <p:cNvPr id="2" name="Rectangle 1">
            <a:extLst>
              <a:ext uri="{FF2B5EF4-FFF2-40B4-BE49-F238E27FC236}">
                <a16:creationId xmlns:a16="http://schemas.microsoft.com/office/drawing/2014/main" id="{C448E05D-0A83-0748-9FB9-A0FE0265C876}"/>
              </a:ext>
            </a:extLst>
          </p:cNvPr>
          <p:cNvSpPr/>
          <p:nvPr/>
        </p:nvSpPr>
        <p:spPr>
          <a:xfrm>
            <a:off x="640579" y="1311260"/>
            <a:ext cx="9915361" cy="132343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word in each position flows through its own path in the encoder.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There are dependencies between these paths in the self-attention layer.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feed-forward layer does not have those dependencies, however, and thus the various paths can be executed in parallel while flowing through the feed-forward layer.</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12769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6E2B9D90-61A2-9F46-A568-2676AC539965}"/>
              </a:ext>
            </a:extLst>
          </p:cNvPr>
          <p:cNvPicPr>
            <a:picLocks noChangeAspect="1"/>
          </p:cNvPicPr>
          <p:nvPr/>
        </p:nvPicPr>
        <p:blipFill>
          <a:blip r:embed="rId3"/>
          <a:stretch>
            <a:fillRect/>
          </a:stretch>
        </p:blipFill>
        <p:spPr>
          <a:xfrm>
            <a:off x="2246826" y="2683971"/>
            <a:ext cx="6702865" cy="4070352"/>
          </a:xfrm>
          <a:prstGeom prst="rect">
            <a:avLst/>
          </a:prstGeom>
        </p:spPr>
      </p:pic>
      <p:sp>
        <p:nvSpPr>
          <p:cNvPr id="2" name="Rectangle 1">
            <a:extLst>
              <a:ext uri="{FF2B5EF4-FFF2-40B4-BE49-F238E27FC236}">
                <a16:creationId xmlns:a16="http://schemas.microsoft.com/office/drawing/2014/main" id="{C448E05D-0A83-0748-9FB9-A0FE0265C876}"/>
              </a:ext>
            </a:extLst>
          </p:cNvPr>
          <p:cNvSpPr/>
          <p:nvPr/>
        </p:nvSpPr>
        <p:spPr>
          <a:xfrm>
            <a:off x="640579" y="1311260"/>
            <a:ext cx="9915361" cy="1015663"/>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encoder receives a list of vectors as input. It processes this list by passing these vectors into a ‘self-attention’ layer, then into a feed-forward neural network, then sends out the output upwards to the next encoder.</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2710755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a:t>
            </a:r>
            <a:endParaRPr lang="ru-RU" sz="4000" dirty="0"/>
          </a:p>
        </p:txBody>
      </p:sp>
      <p:pic>
        <p:nvPicPr>
          <p:cNvPr id="3" name="Picture 2" descr="A close up of a map&#10;&#10;Description automatically generated">
            <a:extLst>
              <a:ext uri="{FF2B5EF4-FFF2-40B4-BE49-F238E27FC236}">
                <a16:creationId xmlns:a16="http://schemas.microsoft.com/office/drawing/2014/main" id="{9F3FD20B-52D1-EC44-B9F9-AF3A77941F0A}"/>
              </a:ext>
            </a:extLst>
          </p:cNvPr>
          <p:cNvPicPr>
            <a:picLocks noChangeAspect="1"/>
          </p:cNvPicPr>
          <p:nvPr/>
        </p:nvPicPr>
        <p:blipFill>
          <a:blip r:embed="rId3"/>
          <a:stretch>
            <a:fillRect/>
          </a:stretch>
        </p:blipFill>
        <p:spPr>
          <a:xfrm>
            <a:off x="2865717" y="4097618"/>
            <a:ext cx="2768600" cy="2616200"/>
          </a:xfrm>
          <a:prstGeom prst="rect">
            <a:avLst/>
          </a:prstGeom>
        </p:spPr>
      </p:pic>
      <p:sp>
        <p:nvSpPr>
          <p:cNvPr id="2" name="Rectangle 1">
            <a:extLst>
              <a:ext uri="{FF2B5EF4-FFF2-40B4-BE49-F238E27FC236}">
                <a16:creationId xmlns:a16="http://schemas.microsoft.com/office/drawing/2014/main" id="{A6AE996F-970F-8A47-AF65-E456EFADD3A1}"/>
              </a:ext>
            </a:extLst>
          </p:cNvPr>
          <p:cNvSpPr/>
          <p:nvPr/>
        </p:nvSpPr>
        <p:spPr>
          <a:xfrm>
            <a:off x="753035" y="1228398"/>
            <a:ext cx="9762565" cy="317009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Say the following sentence is an input sentence we want to translate:</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animal didn't cross the street because it was too tired”</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What does “it” in this sentence refer to?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Is it referring to the street or to the animal?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It’s a simple question to a human, but not as simple to an algorithm.</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When the model is processing the word “it”, self-attention allows it to associate “it” with “animal”.</a:t>
            </a:r>
          </a:p>
        </p:txBody>
      </p:sp>
      <p:sp>
        <p:nvSpPr>
          <p:cNvPr id="5" name="Rectangle 4">
            <a:extLst>
              <a:ext uri="{FF2B5EF4-FFF2-40B4-BE49-F238E27FC236}">
                <a16:creationId xmlns:a16="http://schemas.microsoft.com/office/drawing/2014/main" id="{A83EB528-123F-5A43-829C-01DC0CE734E5}"/>
              </a:ext>
            </a:extLst>
          </p:cNvPr>
          <p:cNvSpPr/>
          <p:nvPr/>
        </p:nvSpPr>
        <p:spPr>
          <a:xfrm>
            <a:off x="5809130" y="4590110"/>
            <a:ext cx="5540188" cy="1631216"/>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As we are encoding the word "it" in encoder #5 (the top encoder in the stack), part of the attention mechanism was focusing on "The Animal", and baked a part of its representation into the encoding of "it".</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8619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a:t>
            </a:r>
            <a:endParaRPr lang="ru-RU" sz="4000" dirty="0"/>
          </a:p>
        </p:txBody>
      </p:sp>
      <p:sp>
        <p:nvSpPr>
          <p:cNvPr id="2" name="Rectangle 1">
            <a:extLst>
              <a:ext uri="{FF2B5EF4-FFF2-40B4-BE49-F238E27FC236}">
                <a16:creationId xmlns:a16="http://schemas.microsoft.com/office/drawing/2014/main" id="{A6AE996F-970F-8A47-AF65-E456EFADD3A1}"/>
              </a:ext>
            </a:extLst>
          </p:cNvPr>
          <p:cNvSpPr/>
          <p:nvPr/>
        </p:nvSpPr>
        <p:spPr>
          <a:xfrm>
            <a:off x="753035" y="1228398"/>
            <a:ext cx="9762565" cy="2554545"/>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As the model processes each word (each position in the input sequence), self attention allows it to look at other positions in the input sequence for clues that can help lead to a better encoding for this word.</a:t>
            </a:r>
          </a:p>
          <a:p>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This is akin to RNNs maintaining a hidden state. It allows an RNN to incorporate its representation of previous words/vectors it has processed with the current one it’s processing. Self-attention is the method the Transformer uses to bake the “understanding” of other relevant words into the one we’re currently processing.</a:t>
            </a:r>
            <a:endParaRPr lang="en-RU" sz="2000" dirty="0">
              <a:latin typeface="Calibri" panose="020F0502020204030204" pitchFamily="34" charset="0"/>
              <a:cs typeface="Calibri" panose="020F0502020204030204" pitchFamily="34" charset="0"/>
            </a:endParaRPr>
          </a:p>
        </p:txBody>
      </p:sp>
      <p:pic>
        <p:nvPicPr>
          <p:cNvPr id="5" name="Picture 4" descr="A close up of a map&#10;&#10;Description automatically generated">
            <a:extLst>
              <a:ext uri="{FF2B5EF4-FFF2-40B4-BE49-F238E27FC236}">
                <a16:creationId xmlns:a16="http://schemas.microsoft.com/office/drawing/2014/main" id="{BC1E4561-8870-794C-9EB3-3AEDEF926DDC}"/>
              </a:ext>
            </a:extLst>
          </p:cNvPr>
          <p:cNvPicPr>
            <a:picLocks noChangeAspect="1"/>
          </p:cNvPicPr>
          <p:nvPr/>
        </p:nvPicPr>
        <p:blipFill>
          <a:blip r:embed="rId3"/>
          <a:stretch>
            <a:fillRect/>
          </a:stretch>
        </p:blipFill>
        <p:spPr>
          <a:xfrm>
            <a:off x="2865717" y="4097618"/>
            <a:ext cx="2768600" cy="2616200"/>
          </a:xfrm>
          <a:prstGeom prst="rect">
            <a:avLst/>
          </a:prstGeom>
        </p:spPr>
      </p:pic>
      <p:sp>
        <p:nvSpPr>
          <p:cNvPr id="7" name="Rectangle 6">
            <a:extLst>
              <a:ext uri="{FF2B5EF4-FFF2-40B4-BE49-F238E27FC236}">
                <a16:creationId xmlns:a16="http://schemas.microsoft.com/office/drawing/2014/main" id="{486E4392-F7D3-294D-B22C-4C8E52BD3C0E}"/>
              </a:ext>
            </a:extLst>
          </p:cNvPr>
          <p:cNvSpPr/>
          <p:nvPr/>
        </p:nvSpPr>
        <p:spPr>
          <a:xfrm>
            <a:off x="5809130" y="4590110"/>
            <a:ext cx="5540188" cy="1631216"/>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As we are encoding the word "it" in encoder #5 (the top encoder in the stack), part of the attention mechanism was focusing on "The Animal", and baked a part of its representation into the encoding of "it".</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510050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 in detail</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CC561749-53D3-E84A-9B9C-0597F2341E09}"/>
              </a:ext>
            </a:extLst>
          </p:cNvPr>
          <p:cNvPicPr>
            <a:picLocks noChangeAspect="1"/>
          </p:cNvPicPr>
          <p:nvPr/>
        </p:nvPicPr>
        <p:blipFill>
          <a:blip r:embed="rId3"/>
          <a:stretch>
            <a:fillRect/>
          </a:stretch>
        </p:blipFill>
        <p:spPr>
          <a:xfrm>
            <a:off x="3321050" y="3167644"/>
            <a:ext cx="5549900" cy="3505200"/>
          </a:xfrm>
          <a:prstGeom prst="rect">
            <a:avLst/>
          </a:prstGeom>
        </p:spPr>
      </p:pic>
      <p:sp>
        <p:nvSpPr>
          <p:cNvPr id="2" name="Rectangle 1">
            <a:extLst>
              <a:ext uri="{FF2B5EF4-FFF2-40B4-BE49-F238E27FC236}">
                <a16:creationId xmlns:a16="http://schemas.microsoft.com/office/drawing/2014/main" id="{137B8DE9-43B8-5D4F-84E5-7EB8F4CD6F90}"/>
              </a:ext>
            </a:extLst>
          </p:cNvPr>
          <p:cNvSpPr/>
          <p:nvPr/>
        </p:nvSpPr>
        <p:spPr>
          <a:xfrm>
            <a:off x="640579" y="1232502"/>
            <a:ext cx="9942255" cy="163121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first step in calculating self-attention is to create three vectors from each of the encoder’s input vectors (in this case, the embedding of each word).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So for each word, create a Query vector, a Key vector, and a Value vector.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These vectors are created by multiplying the embedding by three matrices that we trained during the training process.</a:t>
            </a:r>
          </a:p>
        </p:txBody>
      </p:sp>
    </p:spTree>
    <p:extLst>
      <p:ext uri="{BB962C8B-B14F-4D97-AF65-F5344CB8AC3E}">
        <p14:creationId xmlns:p14="http://schemas.microsoft.com/office/powerpoint/2010/main" val="323748286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 in detail</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CC561749-53D3-E84A-9B9C-0597F2341E09}"/>
              </a:ext>
            </a:extLst>
          </p:cNvPr>
          <p:cNvPicPr>
            <a:picLocks noChangeAspect="1"/>
          </p:cNvPicPr>
          <p:nvPr/>
        </p:nvPicPr>
        <p:blipFill>
          <a:blip r:embed="rId3"/>
          <a:stretch>
            <a:fillRect/>
          </a:stretch>
        </p:blipFill>
        <p:spPr>
          <a:xfrm>
            <a:off x="1344332" y="3194538"/>
            <a:ext cx="5549900" cy="3505200"/>
          </a:xfrm>
          <a:prstGeom prst="rect">
            <a:avLst/>
          </a:prstGeom>
        </p:spPr>
      </p:pic>
      <p:sp>
        <p:nvSpPr>
          <p:cNvPr id="2" name="Rectangle 1">
            <a:extLst>
              <a:ext uri="{FF2B5EF4-FFF2-40B4-BE49-F238E27FC236}">
                <a16:creationId xmlns:a16="http://schemas.microsoft.com/office/drawing/2014/main" id="{137B8DE9-43B8-5D4F-84E5-7EB8F4CD6F90}"/>
              </a:ext>
            </a:extLst>
          </p:cNvPr>
          <p:cNvSpPr/>
          <p:nvPr/>
        </p:nvSpPr>
        <p:spPr>
          <a:xfrm>
            <a:off x="640579" y="1232502"/>
            <a:ext cx="9942255" cy="163121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Notice that these new vectors are smaller in dimension than the embedding vector.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Their dimensionality is 64, while the embedding and encoder input/output vectors have dimensionality of 512.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They do not HAVE to be smaller, this is an architecture choice to make the computation of multiheaded attention (mostly) constant.</a:t>
            </a:r>
            <a:endParaRPr lang="en-RU"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51F0E7D6-F05E-354B-9D61-5619E05FF835}"/>
              </a:ext>
            </a:extLst>
          </p:cNvPr>
          <p:cNvSpPr/>
          <p:nvPr/>
        </p:nvSpPr>
        <p:spPr>
          <a:xfrm>
            <a:off x="7234517" y="3669865"/>
            <a:ext cx="4602377" cy="2554545"/>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first step out of six starts by multiplying x1 by the WQ weight matrix produces q1, the "query" vector associated with that word. </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This creates a "query", a "key", and a "value" projection of each word in the input sentence.</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002985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 in detail</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E497F812-419E-BB4E-9ED2-C32854671805}"/>
              </a:ext>
            </a:extLst>
          </p:cNvPr>
          <p:cNvPicPr>
            <a:picLocks noChangeAspect="1"/>
          </p:cNvPicPr>
          <p:nvPr/>
        </p:nvPicPr>
        <p:blipFill>
          <a:blip r:embed="rId3"/>
          <a:stretch>
            <a:fillRect/>
          </a:stretch>
        </p:blipFill>
        <p:spPr>
          <a:xfrm>
            <a:off x="1127312" y="3429000"/>
            <a:ext cx="4343400" cy="2273300"/>
          </a:xfrm>
          <a:prstGeom prst="rect">
            <a:avLst/>
          </a:prstGeom>
        </p:spPr>
      </p:pic>
      <p:sp>
        <p:nvSpPr>
          <p:cNvPr id="2" name="Rectangle 1">
            <a:extLst>
              <a:ext uri="{FF2B5EF4-FFF2-40B4-BE49-F238E27FC236}">
                <a16:creationId xmlns:a16="http://schemas.microsoft.com/office/drawing/2014/main" id="{B467B44A-6DF7-7343-AF44-F6EED334E85D}"/>
              </a:ext>
            </a:extLst>
          </p:cNvPr>
          <p:cNvSpPr/>
          <p:nvPr/>
        </p:nvSpPr>
        <p:spPr>
          <a:xfrm>
            <a:off x="640579" y="1337283"/>
            <a:ext cx="9861573" cy="163121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second step consists in calculating self-attention is to calculate a score.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Example: To calculate the self-attention for the first word, “Thinking”, we need to score each word of the input sentence against this word.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score determines how much focus to place on other parts of the input sentence as we encode a word at a certain position.</a:t>
            </a:r>
          </a:p>
        </p:txBody>
      </p:sp>
      <p:sp>
        <p:nvSpPr>
          <p:cNvPr id="4" name="Rectangle 3">
            <a:extLst>
              <a:ext uri="{FF2B5EF4-FFF2-40B4-BE49-F238E27FC236}">
                <a16:creationId xmlns:a16="http://schemas.microsoft.com/office/drawing/2014/main" id="{6D047912-2F8A-2447-868E-2AA37A04D830}"/>
              </a:ext>
            </a:extLst>
          </p:cNvPr>
          <p:cNvSpPr/>
          <p:nvPr/>
        </p:nvSpPr>
        <p:spPr>
          <a:xfrm>
            <a:off x="5983941" y="3429000"/>
            <a:ext cx="5795682" cy="317009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score is calculated by taking the dot product of the query vector with the key vector of the respective word we’re scoring. </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If we’re processing the self-attention for the word in position #1, the first score would be the dot product of q1 and k1. </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second score would be the dot product of q1 and k2.</a:t>
            </a:r>
          </a:p>
        </p:txBody>
      </p:sp>
    </p:spTree>
    <p:extLst>
      <p:ext uri="{BB962C8B-B14F-4D97-AF65-F5344CB8AC3E}">
        <p14:creationId xmlns:p14="http://schemas.microsoft.com/office/powerpoint/2010/main" val="26149376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 in detail</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C8A3BAAB-743C-E14E-891C-E4EA25478559}"/>
              </a:ext>
            </a:extLst>
          </p:cNvPr>
          <p:cNvPicPr>
            <a:picLocks noChangeAspect="1"/>
          </p:cNvPicPr>
          <p:nvPr/>
        </p:nvPicPr>
        <p:blipFill>
          <a:blip r:embed="rId3"/>
          <a:stretch>
            <a:fillRect/>
          </a:stretch>
        </p:blipFill>
        <p:spPr>
          <a:xfrm>
            <a:off x="1208368" y="3023158"/>
            <a:ext cx="5499100" cy="3467100"/>
          </a:xfrm>
          <a:prstGeom prst="rect">
            <a:avLst/>
          </a:prstGeom>
        </p:spPr>
      </p:pic>
      <p:sp>
        <p:nvSpPr>
          <p:cNvPr id="2" name="Rectangle 1">
            <a:extLst>
              <a:ext uri="{FF2B5EF4-FFF2-40B4-BE49-F238E27FC236}">
                <a16:creationId xmlns:a16="http://schemas.microsoft.com/office/drawing/2014/main" id="{4DDB8DDD-B179-1E43-9D81-960077FC8163}"/>
              </a:ext>
            </a:extLst>
          </p:cNvPr>
          <p:cNvSpPr/>
          <p:nvPr/>
        </p:nvSpPr>
        <p:spPr>
          <a:xfrm>
            <a:off x="640579" y="1391942"/>
            <a:ext cx="9807785" cy="1015663"/>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third step is to divide the scores by 8.</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This is the square root of the dimension of the key vectors used in the paper – 64.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It leads to having more stable gradients. Other values are possible. </a:t>
            </a:r>
          </a:p>
        </p:txBody>
      </p:sp>
    </p:spTree>
    <p:extLst>
      <p:ext uri="{BB962C8B-B14F-4D97-AF65-F5344CB8AC3E}">
        <p14:creationId xmlns:p14="http://schemas.microsoft.com/office/powerpoint/2010/main" val="2567340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 in detail</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C8A3BAAB-743C-E14E-891C-E4EA25478559}"/>
              </a:ext>
            </a:extLst>
          </p:cNvPr>
          <p:cNvPicPr>
            <a:picLocks noChangeAspect="1"/>
          </p:cNvPicPr>
          <p:nvPr/>
        </p:nvPicPr>
        <p:blipFill>
          <a:blip r:embed="rId3"/>
          <a:stretch>
            <a:fillRect/>
          </a:stretch>
        </p:blipFill>
        <p:spPr>
          <a:xfrm>
            <a:off x="1208368" y="3023158"/>
            <a:ext cx="5499100" cy="3467100"/>
          </a:xfrm>
          <a:prstGeom prst="rect">
            <a:avLst/>
          </a:prstGeom>
        </p:spPr>
      </p:pic>
      <p:sp>
        <p:nvSpPr>
          <p:cNvPr id="2" name="Rectangle 1">
            <a:extLst>
              <a:ext uri="{FF2B5EF4-FFF2-40B4-BE49-F238E27FC236}">
                <a16:creationId xmlns:a16="http://schemas.microsoft.com/office/drawing/2014/main" id="{4DDB8DDD-B179-1E43-9D81-960077FC8163}"/>
              </a:ext>
            </a:extLst>
          </p:cNvPr>
          <p:cNvSpPr/>
          <p:nvPr/>
        </p:nvSpPr>
        <p:spPr>
          <a:xfrm>
            <a:off x="640579" y="1391942"/>
            <a:ext cx="9807785" cy="70788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In the fourth step, pass the result through a </a:t>
            </a: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operation. </a:t>
            </a:r>
          </a:p>
          <a:p>
            <a:pPr marL="342900" indent="-342900">
              <a:buFont typeface="Arial" panose="020B0604020202020204" pitchFamily="34" charset="0"/>
              <a:buChar char="•"/>
            </a:pP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normalizes the scores so they’re all positive and add up to 1.</a:t>
            </a:r>
            <a:endParaRPr lang="en-RU" sz="2000" dirty="0">
              <a:latin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AB830B76-3978-9E4D-A787-4AE76411A012}"/>
              </a:ext>
            </a:extLst>
          </p:cNvPr>
          <p:cNvSpPr/>
          <p:nvPr/>
        </p:nvSpPr>
        <p:spPr>
          <a:xfrm>
            <a:off x="6707468" y="3325547"/>
            <a:ext cx="5317685" cy="2862322"/>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a:t>
            </a: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score determines how much how much each word will be expressed at this position. </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Clearly the word at this position will have the highest </a:t>
            </a: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score</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Sometimes it’s useful to attend to another word that is relevant to the current word.</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02718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pic>
        <p:nvPicPr>
          <p:cNvPr id="4" name="Picture 3" descr="A close up of a logo&#10;&#10;Description automatically generated">
            <a:extLst>
              <a:ext uri="{FF2B5EF4-FFF2-40B4-BE49-F238E27FC236}">
                <a16:creationId xmlns:a16="http://schemas.microsoft.com/office/drawing/2014/main" id="{A6871098-32D5-5A44-BAEF-059F75CAD270}"/>
              </a:ext>
            </a:extLst>
          </p:cNvPr>
          <p:cNvPicPr>
            <a:picLocks noChangeAspect="1"/>
          </p:cNvPicPr>
          <p:nvPr/>
        </p:nvPicPr>
        <p:blipFill>
          <a:blip r:embed="rId3"/>
          <a:stretch>
            <a:fillRect/>
          </a:stretch>
        </p:blipFill>
        <p:spPr>
          <a:xfrm>
            <a:off x="2520950" y="4537003"/>
            <a:ext cx="7150100" cy="1866900"/>
          </a:xfrm>
          <a:prstGeom prst="rect">
            <a:avLst/>
          </a:prstGeom>
        </p:spPr>
      </p:pic>
      <p:sp>
        <p:nvSpPr>
          <p:cNvPr id="3" name="Rectangle 2">
            <a:extLst>
              <a:ext uri="{FF2B5EF4-FFF2-40B4-BE49-F238E27FC236}">
                <a16:creationId xmlns:a16="http://schemas.microsoft.com/office/drawing/2014/main" id="{8A3BB04E-F522-7D46-A7E3-9292DE342D0C}"/>
              </a:ext>
            </a:extLst>
          </p:cNvPr>
          <p:cNvSpPr/>
          <p:nvPr/>
        </p:nvSpPr>
        <p:spPr>
          <a:xfrm>
            <a:off x="775447" y="1498647"/>
            <a:ext cx="9726706" cy="2862322"/>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Attention is a concept that helped improve the performance of neural machine translation applications.</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Now, we will look at The Transformer – a model that uses attention to boost the speed with which these models can be trained.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Transformers outperforms the Google Neural Machine Translation model in specific tasks.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biggest benefit, however, comes from how The Transformer lends itself to parallelization.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Transformer was proposed in the paper Attention is All You Need.</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130425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 in detail</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5686E2E3-6E44-CB47-89CD-EB0CBD382EC4}"/>
              </a:ext>
            </a:extLst>
          </p:cNvPr>
          <p:cNvPicPr>
            <a:picLocks noChangeAspect="1"/>
          </p:cNvPicPr>
          <p:nvPr/>
        </p:nvPicPr>
        <p:blipFill>
          <a:blip r:embed="rId3"/>
          <a:stretch>
            <a:fillRect/>
          </a:stretch>
        </p:blipFill>
        <p:spPr>
          <a:xfrm>
            <a:off x="1104900" y="1531097"/>
            <a:ext cx="4991100" cy="4737100"/>
          </a:xfrm>
          <a:prstGeom prst="rect">
            <a:avLst/>
          </a:prstGeom>
        </p:spPr>
      </p:pic>
      <p:sp>
        <p:nvSpPr>
          <p:cNvPr id="2" name="Rectangle 1">
            <a:extLst>
              <a:ext uri="{FF2B5EF4-FFF2-40B4-BE49-F238E27FC236}">
                <a16:creationId xmlns:a16="http://schemas.microsoft.com/office/drawing/2014/main" id="{89EB12D1-1F22-A848-897B-AC13366F508D}"/>
              </a:ext>
            </a:extLst>
          </p:cNvPr>
          <p:cNvSpPr/>
          <p:nvPr/>
        </p:nvSpPr>
        <p:spPr>
          <a:xfrm>
            <a:off x="6096000" y="2903808"/>
            <a:ext cx="5239871" cy="2554545"/>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fifth step out of six steps is to multiply each value vector by the </a:t>
            </a: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score (in preparation to sum them up). </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intuition here is to keep intact the values of the word(s) to focus on, and drown-out irrelevant words (by multiplying them by tiny numbers like 0.001, for example).</a:t>
            </a:r>
          </a:p>
        </p:txBody>
      </p:sp>
    </p:spTree>
    <p:extLst>
      <p:ext uri="{BB962C8B-B14F-4D97-AF65-F5344CB8AC3E}">
        <p14:creationId xmlns:p14="http://schemas.microsoft.com/office/powerpoint/2010/main" val="27754862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 in detail</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5686E2E3-6E44-CB47-89CD-EB0CBD382EC4}"/>
              </a:ext>
            </a:extLst>
          </p:cNvPr>
          <p:cNvPicPr>
            <a:picLocks noChangeAspect="1"/>
          </p:cNvPicPr>
          <p:nvPr/>
        </p:nvPicPr>
        <p:blipFill>
          <a:blip r:embed="rId3"/>
          <a:stretch>
            <a:fillRect/>
          </a:stretch>
        </p:blipFill>
        <p:spPr>
          <a:xfrm>
            <a:off x="1104900" y="1531097"/>
            <a:ext cx="4991100" cy="4737100"/>
          </a:xfrm>
          <a:prstGeom prst="rect">
            <a:avLst/>
          </a:prstGeom>
        </p:spPr>
      </p:pic>
      <p:sp>
        <p:nvSpPr>
          <p:cNvPr id="2" name="Rectangle 1">
            <a:extLst>
              <a:ext uri="{FF2B5EF4-FFF2-40B4-BE49-F238E27FC236}">
                <a16:creationId xmlns:a16="http://schemas.microsoft.com/office/drawing/2014/main" id="{89EB12D1-1F22-A848-897B-AC13366F508D}"/>
              </a:ext>
            </a:extLst>
          </p:cNvPr>
          <p:cNvSpPr/>
          <p:nvPr/>
        </p:nvSpPr>
        <p:spPr>
          <a:xfrm>
            <a:off x="6096000" y="1967171"/>
            <a:ext cx="5239871" cy="4093428"/>
          </a:xfrm>
          <a:prstGeom prst="rect">
            <a:avLst/>
          </a:prstGeom>
        </p:spPr>
        <p:txBody>
          <a:bodyPr wrap="square">
            <a:spAutoFit/>
          </a:bodyPr>
          <a:lstStyle/>
          <a:p>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sixth step is to sum up the weighted value vectors. </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This produces the output of the self-attention layer at this position (for the first word).</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resulting can be sent to the feed-forward neural network. </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In the actual implementation, this calculation is done in matrix form for faster processing</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259175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Matrix Calculation of Self-Attention</a:t>
            </a:r>
            <a:endParaRPr lang="ru-RU" sz="4000" dirty="0"/>
          </a:p>
        </p:txBody>
      </p:sp>
      <p:pic>
        <p:nvPicPr>
          <p:cNvPr id="3" name="Picture 2" descr="A picture containing object, clock, green, man&#10;&#10;Description automatically generated">
            <a:extLst>
              <a:ext uri="{FF2B5EF4-FFF2-40B4-BE49-F238E27FC236}">
                <a16:creationId xmlns:a16="http://schemas.microsoft.com/office/drawing/2014/main" id="{8DB10CEB-916B-1541-9133-B62848B10E59}"/>
              </a:ext>
            </a:extLst>
          </p:cNvPr>
          <p:cNvPicPr>
            <a:picLocks noChangeAspect="1"/>
          </p:cNvPicPr>
          <p:nvPr/>
        </p:nvPicPr>
        <p:blipFill>
          <a:blip r:embed="rId3"/>
          <a:stretch>
            <a:fillRect/>
          </a:stretch>
        </p:blipFill>
        <p:spPr>
          <a:xfrm>
            <a:off x="8154148" y="2119780"/>
            <a:ext cx="3683000" cy="4178300"/>
          </a:xfrm>
          <a:prstGeom prst="rect">
            <a:avLst/>
          </a:prstGeom>
        </p:spPr>
      </p:pic>
      <p:sp>
        <p:nvSpPr>
          <p:cNvPr id="2" name="Rectangle 1">
            <a:extLst>
              <a:ext uri="{FF2B5EF4-FFF2-40B4-BE49-F238E27FC236}">
                <a16:creationId xmlns:a16="http://schemas.microsoft.com/office/drawing/2014/main" id="{A61080E8-7162-C845-BF96-D935D6253878}"/>
              </a:ext>
            </a:extLst>
          </p:cNvPr>
          <p:cNvSpPr/>
          <p:nvPr/>
        </p:nvSpPr>
        <p:spPr>
          <a:xfrm>
            <a:off x="974273" y="1759573"/>
            <a:ext cx="6096000" cy="4093428"/>
          </a:xfrm>
          <a:prstGeom prst="rect">
            <a:avLst/>
          </a:prstGeom>
        </p:spPr>
        <p:txBody>
          <a:bodyPr>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first step is to calculate the Query, Key, and Value matrices. </a:t>
            </a:r>
            <a:br>
              <a:rPr lang="en-GB" sz="2000" dirty="0">
                <a:latin typeface="Calibri" panose="020F0502020204030204" pitchFamily="34" charset="0"/>
                <a:cs typeface="Calibri" panose="020F0502020204030204" pitchFamily="34" charset="0"/>
              </a:rPr>
            </a:b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Do that by packing the embeddings into a matrix X, and multiplying it by the weight matrices trained (WQ, WK, WV).</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Every row in the X matrix corresponds to a word in the input sentence. </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See the difference in size of the embedding vector (512, or 4 boxes in the figure), and the q/k/v vectors (64, or 3 boxes in the figure)</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0839210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Matrix Calculation of Self-Attention</a:t>
            </a:r>
            <a:endParaRPr lang="ru-RU" sz="4000" dirty="0"/>
          </a:p>
        </p:txBody>
      </p:sp>
      <p:pic>
        <p:nvPicPr>
          <p:cNvPr id="3" name="Picture 2" descr="A close up of a clock&#10;&#10;Description automatically generated">
            <a:extLst>
              <a:ext uri="{FF2B5EF4-FFF2-40B4-BE49-F238E27FC236}">
                <a16:creationId xmlns:a16="http://schemas.microsoft.com/office/drawing/2014/main" id="{A66E2B14-2AEF-AB4B-A594-129BEC35770A}"/>
              </a:ext>
            </a:extLst>
          </p:cNvPr>
          <p:cNvPicPr>
            <a:picLocks noChangeAspect="1"/>
          </p:cNvPicPr>
          <p:nvPr/>
        </p:nvPicPr>
        <p:blipFill>
          <a:blip r:embed="rId3"/>
          <a:stretch>
            <a:fillRect/>
          </a:stretch>
        </p:blipFill>
        <p:spPr>
          <a:xfrm>
            <a:off x="1397993" y="2683544"/>
            <a:ext cx="9396013" cy="3665709"/>
          </a:xfrm>
          <a:prstGeom prst="rect">
            <a:avLst/>
          </a:prstGeom>
        </p:spPr>
      </p:pic>
      <p:sp>
        <p:nvSpPr>
          <p:cNvPr id="2" name="Rectangle 1">
            <a:extLst>
              <a:ext uri="{FF2B5EF4-FFF2-40B4-BE49-F238E27FC236}">
                <a16:creationId xmlns:a16="http://schemas.microsoft.com/office/drawing/2014/main" id="{05D821D3-E27F-EE4B-9C52-5FF8E704645D}"/>
              </a:ext>
            </a:extLst>
          </p:cNvPr>
          <p:cNvSpPr/>
          <p:nvPr/>
        </p:nvSpPr>
        <p:spPr>
          <a:xfrm>
            <a:off x="815787" y="1524712"/>
            <a:ext cx="9632577" cy="707886"/>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Finally, we can condense steps two through six in one formula to calculate the outputs of the self-attention layer.</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1254840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“Multi-headed” attention</a:t>
            </a:r>
            <a:endParaRPr lang="ru-RU" sz="4000" dirty="0"/>
          </a:p>
        </p:txBody>
      </p:sp>
      <p:sp>
        <p:nvSpPr>
          <p:cNvPr id="4" name="Rectangle 3">
            <a:extLst>
              <a:ext uri="{FF2B5EF4-FFF2-40B4-BE49-F238E27FC236}">
                <a16:creationId xmlns:a16="http://schemas.microsoft.com/office/drawing/2014/main" id="{1AD37995-25CE-0A47-ACED-BF9FB1019BDB}"/>
              </a:ext>
            </a:extLst>
          </p:cNvPr>
          <p:cNvSpPr/>
          <p:nvPr/>
        </p:nvSpPr>
        <p:spPr>
          <a:xfrm>
            <a:off x="761999" y="1265636"/>
            <a:ext cx="9793941" cy="1938992"/>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It expands the model’s ability to focus on different positions.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In the example, z1 contains a little bit of every other encoding, but it could be dominated by the the actual word itself.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It would be useful if we’re translating a sentence like “The animal didn’t cross the street because it was too tired”, we would want to know which word “it” refers to.</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p:txBody>
      </p:sp>
      <p:sp>
        <p:nvSpPr>
          <p:cNvPr id="7" name="Rectangle 6">
            <a:extLst>
              <a:ext uri="{FF2B5EF4-FFF2-40B4-BE49-F238E27FC236}">
                <a16:creationId xmlns:a16="http://schemas.microsoft.com/office/drawing/2014/main" id="{ED66988F-A05D-8347-B9B3-3A5C74E5B180}"/>
              </a:ext>
            </a:extLst>
          </p:cNvPr>
          <p:cNvSpPr/>
          <p:nvPr/>
        </p:nvSpPr>
        <p:spPr>
          <a:xfrm>
            <a:off x="7774641" y="3572691"/>
            <a:ext cx="4438650" cy="2554545"/>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With multi-headed attention, one maintains separate Q/K/V weight matrices for each head resulting in different Q/K/V matrices. </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As before, multiplying X by the WQ/WK/WV matrices produce Q/K/V matrices.</a:t>
            </a:r>
            <a:endParaRPr lang="en-RU" sz="2000" dirty="0">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0A827217-6E4E-D346-9F64-A62C2996EA11}"/>
              </a:ext>
            </a:extLst>
          </p:cNvPr>
          <p:cNvPicPr>
            <a:picLocks noChangeAspect="1"/>
          </p:cNvPicPr>
          <p:nvPr/>
        </p:nvPicPr>
        <p:blipFill>
          <a:blip r:embed="rId3"/>
          <a:stretch>
            <a:fillRect/>
          </a:stretch>
        </p:blipFill>
        <p:spPr>
          <a:xfrm>
            <a:off x="974273" y="2882070"/>
            <a:ext cx="6394715" cy="3778251"/>
          </a:xfrm>
          <a:prstGeom prst="rect">
            <a:avLst/>
          </a:prstGeom>
        </p:spPr>
      </p:pic>
    </p:spTree>
    <p:extLst>
      <p:ext uri="{BB962C8B-B14F-4D97-AF65-F5344CB8AC3E}">
        <p14:creationId xmlns:p14="http://schemas.microsoft.com/office/powerpoint/2010/main" val="25320127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“Multi-headed” attention</a:t>
            </a:r>
            <a:endParaRPr lang="ru-RU" sz="4000" dirty="0"/>
          </a:p>
        </p:txBody>
      </p:sp>
      <p:pic>
        <p:nvPicPr>
          <p:cNvPr id="3" name="Picture 2">
            <a:extLst>
              <a:ext uri="{FF2B5EF4-FFF2-40B4-BE49-F238E27FC236}">
                <a16:creationId xmlns:a16="http://schemas.microsoft.com/office/drawing/2014/main" id="{03140D02-0534-2341-89DA-A6208CF4695E}"/>
              </a:ext>
            </a:extLst>
          </p:cNvPr>
          <p:cNvPicPr>
            <a:picLocks noChangeAspect="1"/>
          </p:cNvPicPr>
          <p:nvPr/>
        </p:nvPicPr>
        <p:blipFill>
          <a:blip r:embed="rId3"/>
          <a:stretch>
            <a:fillRect/>
          </a:stretch>
        </p:blipFill>
        <p:spPr>
          <a:xfrm>
            <a:off x="974273" y="2882070"/>
            <a:ext cx="6394715" cy="3778251"/>
          </a:xfrm>
          <a:prstGeom prst="rect">
            <a:avLst/>
          </a:prstGeom>
        </p:spPr>
      </p:pic>
      <p:sp>
        <p:nvSpPr>
          <p:cNvPr id="4" name="Rectangle 3">
            <a:extLst>
              <a:ext uri="{FF2B5EF4-FFF2-40B4-BE49-F238E27FC236}">
                <a16:creationId xmlns:a16="http://schemas.microsoft.com/office/drawing/2014/main" id="{1AD37995-25CE-0A47-ACED-BF9FB1019BDB}"/>
              </a:ext>
            </a:extLst>
          </p:cNvPr>
          <p:cNvSpPr/>
          <p:nvPr/>
        </p:nvSpPr>
        <p:spPr>
          <a:xfrm>
            <a:off x="761999" y="1265636"/>
            <a:ext cx="9793941" cy="1015663"/>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It gives the attention layer multiple “representation subspaces”.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With multi-headed attention, one has multiple sets of Query/Key/Value weight matrices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Transformer uses eight attention heads, so eight sets for each encoder/decoder. </a:t>
            </a:r>
            <a:endParaRPr lang="en-RU" sz="2000" dirty="0">
              <a:latin typeface="Calibri" panose="020F0502020204030204" pitchFamily="34" charset="0"/>
              <a:cs typeface="Calibri" panose="020F0502020204030204" pitchFamily="34" charset="0"/>
            </a:endParaRPr>
          </a:p>
        </p:txBody>
      </p:sp>
      <p:sp>
        <p:nvSpPr>
          <p:cNvPr id="5" name="Rectangle 4">
            <a:extLst>
              <a:ext uri="{FF2B5EF4-FFF2-40B4-BE49-F238E27FC236}">
                <a16:creationId xmlns:a16="http://schemas.microsoft.com/office/drawing/2014/main" id="{0A5ED367-9568-294C-BCB2-A89F6265685D}"/>
              </a:ext>
            </a:extLst>
          </p:cNvPr>
          <p:cNvSpPr/>
          <p:nvPr/>
        </p:nvSpPr>
        <p:spPr>
          <a:xfrm>
            <a:off x="7772400" y="4100064"/>
            <a:ext cx="4276164" cy="1938992"/>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Each of these sets is randomly initialized. Then, after training, each set is used to project the input embeddings (or vectors from lower encoders/decoders) into a different representation subspace.</a:t>
            </a:r>
            <a:endParaRPr lang="en-RU" sz="2000" dirty="0"/>
          </a:p>
        </p:txBody>
      </p:sp>
    </p:spTree>
    <p:extLst>
      <p:ext uri="{BB962C8B-B14F-4D97-AF65-F5344CB8AC3E}">
        <p14:creationId xmlns:p14="http://schemas.microsoft.com/office/powerpoint/2010/main" val="309957327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“Multi-headed” attention</a:t>
            </a:r>
            <a:endParaRPr lang="ru-RU" sz="4000" dirty="0"/>
          </a:p>
        </p:txBody>
      </p:sp>
      <p:pic>
        <p:nvPicPr>
          <p:cNvPr id="3" name="Picture 2" descr="A picture containing clock&#10;&#10;Description automatically generated">
            <a:extLst>
              <a:ext uri="{FF2B5EF4-FFF2-40B4-BE49-F238E27FC236}">
                <a16:creationId xmlns:a16="http://schemas.microsoft.com/office/drawing/2014/main" id="{D16984EE-DD38-2448-BB15-72FF0CA26F1A}"/>
              </a:ext>
            </a:extLst>
          </p:cNvPr>
          <p:cNvPicPr>
            <a:picLocks noChangeAspect="1"/>
          </p:cNvPicPr>
          <p:nvPr/>
        </p:nvPicPr>
        <p:blipFill>
          <a:blip r:embed="rId3"/>
          <a:stretch>
            <a:fillRect/>
          </a:stretch>
        </p:blipFill>
        <p:spPr>
          <a:xfrm>
            <a:off x="1196415" y="3176121"/>
            <a:ext cx="6464300" cy="3060700"/>
          </a:xfrm>
          <a:prstGeom prst="rect">
            <a:avLst/>
          </a:prstGeom>
        </p:spPr>
      </p:pic>
      <p:sp>
        <p:nvSpPr>
          <p:cNvPr id="2" name="Rectangle 1">
            <a:extLst>
              <a:ext uri="{FF2B5EF4-FFF2-40B4-BE49-F238E27FC236}">
                <a16:creationId xmlns:a16="http://schemas.microsoft.com/office/drawing/2014/main" id="{CECC3B2E-2C1A-544B-BA39-BE408E1BF838}"/>
              </a:ext>
            </a:extLst>
          </p:cNvPr>
          <p:cNvSpPr/>
          <p:nvPr/>
        </p:nvSpPr>
        <p:spPr>
          <a:xfrm>
            <a:off x="974272" y="1759573"/>
            <a:ext cx="9420303" cy="707886"/>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If we do the same self-attention calculation, just eight different times with different weight matrices, we end up with eight different Z matrices</a:t>
            </a:r>
            <a:endParaRPr lang="en-RU"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91583B9C-EB72-5C49-986F-CDF7DA0A505E}"/>
              </a:ext>
            </a:extLst>
          </p:cNvPr>
          <p:cNvSpPr/>
          <p:nvPr/>
        </p:nvSpPr>
        <p:spPr>
          <a:xfrm>
            <a:off x="7503459" y="3429000"/>
            <a:ext cx="4168588" cy="2554545"/>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feed-forward layer is not expecting eight matrices </a:t>
            </a:r>
          </a:p>
          <a:p>
            <a:pPr marL="342900" indent="-342900">
              <a:buFont typeface="Arial" panose="020B0604020202020204" pitchFamily="34" charset="0"/>
              <a:buChar char="•"/>
            </a:pP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It is expecting a single matrix, a vector for each word. </a:t>
            </a:r>
          </a:p>
          <a:p>
            <a:pPr marL="342900" indent="-342900">
              <a:buFont typeface="Arial" panose="020B0604020202020204" pitchFamily="34" charset="0"/>
              <a:buChar char="•"/>
            </a:pP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We need a way to condense these eight down into a single matrix.</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464438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“Multi-headed” attention</a:t>
            </a:r>
            <a:endParaRPr lang="ru-RU" sz="4000" dirty="0"/>
          </a:p>
        </p:txBody>
      </p:sp>
      <p:pic>
        <p:nvPicPr>
          <p:cNvPr id="3" name="Picture 2" descr="A screenshot of a social media post&#10;&#10;Description automatically generated">
            <a:extLst>
              <a:ext uri="{FF2B5EF4-FFF2-40B4-BE49-F238E27FC236}">
                <a16:creationId xmlns:a16="http://schemas.microsoft.com/office/drawing/2014/main" id="{291AD534-1416-6C44-B0AF-E9860DFC9C29}"/>
              </a:ext>
            </a:extLst>
          </p:cNvPr>
          <p:cNvPicPr>
            <a:picLocks noChangeAspect="1"/>
          </p:cNvPicPr>
          <p:nvPr/>
        </p:nvPicPr>
        <p:blipFill>
          <a:blip r:embed="rId3"/>
          <a:stretch>
            <a:fillRect/>
          </a:stretch>
        </p:blipFill>
        <p:spPr>
          <a:xfrm>
            <a:off x="812909" y="1661538"/>
            <a:ext cx="8705503" cy="4809600"/>
          </a:xfrm>
          <a:prstGeom prst="rect">
            <a:avLst/>
          </a:prstGeom>
        </p:spPr>
      </p:pic>
      <p:sp>
        <p:nvSpPr>
          <p:cNvPr id="2" name="Rectangle 1">
            <a:extLst>
              <a:ext uri="{FF2B5EF4-FFF2-40B4-BE49-F238E27FC236}">
                <a16:creationId xmlns:a16="http://schemas.microsoft.com/office/drawing/2014/main" id="{F8E981D5-5F52-AF48-8EC9-C19918115AF3}"/>
              </a:ext>
            </a:extLst>
          </p:cNvPr>
          <p:cNvSpPr/>
          <p:nvPr/>
        </p:nvSpPr>
        <p:spPr>
          <a:xfrm>
            <a:off x="9690741" y="3096842"/>
            <a:ext cx="2205318" cy="1938992"/>
          </a:xfrm>
          <a:prstGeom prst="rect">
            <a:avLst/>
          </a:prstGeom>
        </p:spPr>
        <p:txBody>
          <a:bodyPr wrap="square">
            <a:spAutoFit/>
          </a:bodyPr>
          <a:lstStyle/>
          <a:p>
            <a:pPr marL="342900" indent="-342900">
              <a:buFont typeface="Arial" panose="020B0604020202020204" pitchFamily="34" charset="0"/>
              <a:buChar char="•"/>
            </a:pPr>
            <a:r>
              <a:rPr lang="en-GB" sz="2000" dirty="0">
                <a:solidFill>
                  <a:srgbClr val="222222"/>
                </a:solidFill>
                <a:latin typeface="Calibri" panose="020F0502020204030204" pitchFamily="34" charset="0"/>
                <a:cs typeface="Calibri" panose="020F0502020204030204" pitchFamily="34" charset="0"/>
              </a:rPr>
              <a:t>Concatenate the matrices </a:t>
            </a:r>
          </a:p>
          <a:p>
            <a:pPr marL="342900" indent="-342900">
              <a:buFont typeface="Arial" panose="020B0604020202020204" pitchFamily="34" charset="0"/>
              <a:buChar char="•"/>
            </a:pPr>
            <a:r>
              <a:rPr lang="en-GB" sz="2000" dirty="0">
                <a:solidFill>
                  <a:srgbClr val="222222"/>
                </a:solidFill>
                <a:latin typeface="Calibri" panose="020F0502020204030204" pitchFamily="34" charset="0"/>
                <a:cs typeface="Calibri" panose="020F0502020204030204" pitchFamily="34" charset="0"/>
              </a:rPr>
              <a:t>Multiply them by an additional weights matrix WO.</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2253457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“Multi-headed” attention</a:t>
            </a:r>
            <a:endParaRPr lang="ru-RU" sz="4000" dirty="0"/>
          </a:p>
        </p:txBody>
      </p:sp>
      <p:pic>
        <p:nvPicPr>
          <p:cNvPr id="3" name="Picture 2" descr="A screenshot of a social media post&#10;&#10;Description automatically generated">
            <a:extLst>
              <a:ext uri="{FF2B5EF4-FFF2-40B4-BE49-F238E27FC236}">
                <a16:creationId xmlns:a16="http://schemas.microsoft.com/office/drawing/2014/main" id="{91E4CAF1-7A37-334F-B1A6-41E319D43BF5}"/>
              </a:ext>
            </a:extLst>
          </p:cNvPr>
          <p:cNvPicPr>
            <a:picLocks noChangeAspect="1"/>
          </p:cNvPicPr>
          <p:nvPr/>
        </p:nvPicPr>
        <p:blipFill>
          <a:blip r:embed="rId3"/>
          <a:stretch>
            <a:fillRect/>
          </a:stretch>
        </p:blipFill>
        <p:spPr>
          <a:xfrm>
            <a:off x="1536700" y="1562100"/>
            <a:ext cx="9118600" cy="5105400"/>
          </a:xfrm>
          <a:prstGeom prst="rect">
            <a:avLst/>
          </a:prstGeom>
        </p:spPr>
      </p:pic>
    </p:spTree>
    <p:extLst>
      <p:ext uri="{BB962C8B-B14F-4D97-AF65-F5344CB8AC3E}">
        <p14:creationId xmlns:p14="http://schemas.microsoft.com/office/powerpoint/2010/main" val="34333238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a:t>
            </a:r>
            <a:endParaRPr lang="ru-RU" sz="4000" dirty="0"/>
          </a:p>
        </p:txBody>
      </p:sp>
      <p:pic>
        <p:nvPicPr>
          <p:cNvPr id="3" name="Picture 2" descr="A close up of a map&#10;&#10;Description automatically generated">
            <a:extLst>
              <a:ext uri="{FF2B5EF4-FFF2-40B4-BE49-F238E27FC236}">
                <a16:creationId xmlns:a16="http://schemas.microsoft.com/office/drawing/2014/main" id="{5FAD9AD8-194A-6E44-8342-21C63FFD9DD8}"/>
              </a:ext>
            </a:extLst>
          </p:cNvPr>
          <p:cNvPicPr>
            <a:picLocks noChangeAspect="1"/>
          </p:cNvPicPr>
          <p:nvPr/>
        </p:nvPicPr>
        <p:blipFill>
          <a:blip r:embed="rId3"/>
          <a:stretch>
            <a:fillRect/>
          </a:stretch>
        </p:blipFill>
        <p:spPr>
          <a:xfrm>
            <a:off x="1182220" y="1952629"/>
            <a:ext cx="4586567" cy="4125816"/>
          </a:xfrm>
          <a:prstGeom prst="rect">
            <a:avLst/>
          </a:prstGeom>
        </p:spPr>
      </p:pic>
      <p:sp>
        <p:nvSpPr>
          <p:cNvPr id="2" name="Rectangle 1">
            <a:extLst>
              <a:ext uri="{FF2B5EF4-FFF2-40B4-BE49-F238E27FC236}">
                <a16:creationId xmlns:a16="http://schemas.microsoft.com/office/drawing/2014/main" id="{F89E2F3A-C53B-1F4B-9608-EFDB5DADF8C5}"/>
              </a:ext>
            </a:extLst>
          </p:cNvPr>
          <p:cNvSpPr/>
          <p:nvPr/>
        </p:nvSpPr>
        <p:spPr>
          <a:xfrm>
            <a:off x="6423215" y="2584376"/>
            <a:ext cx="4586565" cy="2862322"/>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As we encode the word "it", one attention head is focusing most on "the animal", while another is focusing on "tired”</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In a sense, the model's representation of the word "it" bakes in some of the representation of both "animal" and "tired".</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416263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pic>
        <p:nvPicPr>
          <p:cNvPr id="3" name="Picture 2" descr="A close up of a device&#10;&#10;Description automatically generated">
            <a:extLst>
              <a:ext uri="{FF2B5EF4-FFF2-40B4-BE49-F238E27FC236}">
                <a16:creationId xmlns:a16="http://schemas.microsoft.com/office/drawing/2014/main" id="{69B0EBE1-D723-E544-AA3C-CCA8D746E78D}"/>
              </a:ext>
            </a:extLst>
          </p:cNvPr>
          <p:cNvPicPr>
            <a:picLocks noChangeAspect="1"/>
          </p:cNvPicPr>
          <p:nvPr/>
        </p:nvPicPr>
        <p:blipFill>
          <a:blip r:embed="rId3"/>
          <a:stretch>
            <a:fillRect/>
          </a:stretch>
        </p:blipFill>
        <p:spPr>
          <a:xfrm>
            <a:off x="2464734" y="2288695"/>
            <a:ext cx="6928837" cy="4344271"/>
          </a:xfrm>
          <a:prstGeom prst="rect">
            <a:avLst/>
          </a:prstGeom>
        </p:spPr>
      </p:pic>
      <p:sp>
        <p:nvSpPr>
          <p:cNvPr id="2" name="Rectangle 1">
            <a:extLst>
              <a:ext uri="{FF2B5EF4-FFF2-40B4-BE49-F238E27FC236}">
                <a16:creationId xmlns:a16="http://schemas.microsoft.com/office/drawing/2014/main" id="{F3E7E348-FFC9-F140-905E-4672CF999BF5}"/>
              </a:ext>
            </a:extLst>
          </p:cNvPr>
          <p:cNvSpPr/>
          <p:nvPr/>
        </p:nvSpPr>
        <p:spPr>
          <a:xfrm>
            <a:off x="806824" y="1580809"/>
            <a:ext cx="9412941" cy="707886"/>
          </a:xfrm>
          <a:prstGeom prst="rect">
            <a:avLst/>
          </a:prstGeom>
        </p:spPr>
        <p:txBody>
          <a:bodyPr wrap="square">
            <a:spAutoFit/>
          </a:bodyPr>
          <a:lstStyle/>
          <a:p>
            <a:r>
              <a:rPr lang="en-GB" sz="2000" dirty="0">
                <a:solidFill>
                  <a:srgbClr val="222222"/>
                </a:solidFill>
                <a:latin typeface="Calibri" panose="020F0502020204030204" pitchFamily="34" charset="0"/>
                <a:cs typeface="Calibri" panose="020F0502020204030204" pitchFamily="34" charset="0"/>
              </a:rPr>
              <a:t>At its core, The </a:t>
            </a:r>
            <a:r>
              <a:rPr lang="en-GB" sz="2000" dirty="0" err="1">
                <a:solidFill>
                  <a:srgbClr val="222222"/>
                </a:solidFill>
                <a:latin typeface="Calibri" panose="020F0502020204030204" pitchFamily="34" charset="0"/>
                <a:cs typeface="Calibri" panose="020F0502020204030204" pitchFamily="34" charset="0"/>
              </a:rPr>
              <a:t>Tranformer</a:t>
            </a:r>
            <a:r>
              <a:rPr lang="en-GB" sz="2000" dirty="0">
                <a:solidFill>
                  <a:srgbClr val="222222"/>
                </a:solidFill>
                <a:latin typeface="Calibri" panose="020F0502020204030204" pitchFamily="34" charset="0"/>
                <a:cs typeface="Calibri" panose="020F0502020204030204" pitchFamily="34" charset="0"/>
              </a:rPr>
              <a:t> consists of an encoding component, a decoding component, and connections between them.</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9033294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Self-Attention</a:t>
            </a:r>
            <a:endParaRPr lang="ru-RU" sz="4000" dirty="0"/>
          </a:p>
        </p:txBody>
      </p:sp>
      <p:pic>
        <p:nvPicPr>
          <p:cNvPr id="3" name="Picture 2" descr="A close up of a map&#10;&#10;Description automatically generated">
            <a:extLst>
              <a:ext uri="{FF2B5EF4-FFF2-40B4-BE49-F238E27FC236}">
                <a16:creationId xmlns:a16="http://schemas.microsoft.com/office/drawing/2014/main" id="{5C0823A0-52B5-F543-AD7A-BE41F31EF565}"/>
              </a:ext>
            </a:extLst>
          </p:cNvPr>
          <p:cNvPicPr>
            <a:picLocks noChangeAspect="1"/>
          </p:cNvPicPr>
          <p:nvPr/>
        </p:nvPicPr>
        <p:blipFill>
          <a:blip r:embed="rId3"/>
          <a:stretch>
            <a:fillRect/>
          </a:stretch>
        </p:blipFill>
        <p:spPr>
          <a:xfrm>
            <a:off x="1084356" y="1613647"/>
            <a:ext cx="4897342" cy="4780181"/>
          </a:xfrm>
          <a:prstGeom prst="rect">
            <a:avLst/>
          </a:prstGeom>
        </p:spPr>
      </p:pic>
      <p:sp>
        <p:nvSpPr>
          <p:cNvPr id="2" name="Rectangle 1">
            <a:extLst>
              <a:ext uri="{FF2B5EF4-FFF2-40B4-BE49-F238E27FC236}">
                <a16:creationId xmlns:a16="http://schemas.microsoft.com/office/drawing/2014/main" id="{FD974304-8836-0D48-AC65-60DC02FF63A7}"/>
              </a:ext>
            </a:extLst>
          </p:cNvPr>
          <p:cNvSpPr/>
          <p:nvPr/>
        </p:nvSpPr>
        <p:spPr>
          <a:xfrm>
            <a:off x="6535557" y="3429000"/>
            <a:ext cx="4682170" cy="707886"/>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If we add all the attention heads to the picture, it can be harder to interpret</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052525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Representing the order of the sequence</a:t>
            </a:r>
            <a:endParaRPr lang="ru-RU" sz="4000" dirty="0"/>
          </a:p>
        </p:txBody>
      </p:sp>
      <p:sp>
        <p:nvSpPr>
          <p:cNvPr id="2" name="Rectangle 1">
            <a:extLst>
              <a:ext uri="{FF2B5EF4-FFF2-40B4-BE49-F238E27FC236}">
                <a16:creationId xmlns:a16="http://schemas.microsoft.com/office/drawing/2014/main" id="{088DE0EB-0605-3146-AD98-CA8C0781CFBD}"/>
              </a:ext>
            </a:extLst>
          </p:cNvPr>
          <p:cNvSpPr/>
          <p:nvPr/>
        </p:nvSpPr>
        <p:spPr>
          <a:xfrm>
            <a:off x="2403268" y="2952383"/>
            <a:ext cx="7789604" cy="1323439"/>
          </a:xfrm>
          <a:prstGeom prst="rect">
            <a:avLst/>
          </a:prstGeom>
        </p:spPr>
        <p:txBody>
          <a:bodyPr wrap="square">
            <a:spAutoFit/>
          </a:bodyPr>
          <a:lstStyle/>
          <a:p>
            <a:r>
              <a:rPr lang="en-GB" sz="4000" b="1" dirty="0">
                <a:solidFill>
                  <a:srgbClr val="222222"/>
                </a:solidFill>
                <a:latin typeface="Calibri" panose="020F0502020204030204" pitchFamily="34" charset="0"/>
                <a:cs typeface="Calibri" panose="020F0502020204030204" pitchFamily="34" charset="0"/>
              </a:rPr>
              <a:t>How to account for the order of the words in the input sequence?</a:t>
            </a:r>
            <a:endParaRPr lang="en-RU" sz="40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31851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Representing the order of the sequence</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8CB60D45-D753-FB4A-86C1-E8A470731638}"/>
              </a:ext>
            </a:extLst>
          </p:cNvPr>
          <p:cNvPicPr>
            <a:picLocks noChangeAspect="1"/>
          </p:cNvPicPr>
          <p:nvPr/>
        </p:nvPicPr>
        <p:blipFill>
          <a:blip r:embed="rId3"/>
          <a:stretch>
            <a:fillRect/>
          </a:stretch>
        </p:blipFill>
        <p:spPr>
          <a:xfrm>
            <a:off x="786014" y="1759573"/>
            <a:ext cx="9131300" cy="5029200"/>
          </a:xfrm>
          <a:prstGeom prst="rect">
            <a:avLst/>
          </a:prstGeom>
        </p:spPr>
      </p:pic>
      <p:sp>
        <p:nvSpPr>
          <p:cNvPr id="2" name="Rectangle 1">
            <a:extLst>
              <a:ext uri="{FF2B5EF4-FFF2-40B4-BE49-F238E27FC236}">
                <a16:creationId xmlns:a16="http://schemas.microsoft.com/office/drawing/2014/main" id="{739DFADF-BFBB-D14C-8E59-6A0707CB14C0}"/>
              </a:ext>
            </a:extLst>
          </p:cNvPr>
          <p:cNvSpPr/>
          <p:nvPr/>
        </p:nvSpPr>
        <p:spPr>
          <a:xfrm>
            <a:off x="10062748" y="2406142"/>
            <a:ext cx="1811006" cy="4093428"/>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To give the model a sense of the order of the words, add positional encoding vectors </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They are the values of which follow a specific pattern.</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7516534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Representing the order of the sequence</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8CB60D45-D753-FB4A-86C1-E8A470731638}"/>
              </a:ext>
            </a:extLst>
          </p:cNvPr>
          <p:cNvPicPr>
            <a:picLocks noChangeAspect="1"/>
          </p:cNvPicPr>
          <p:nvPr/>
        </p:nvPicPr>
        <p:blipFill>
          <a:blip r:embed="rId3"/>
          <a:stretch>
            <a:fillRect/>
          </a:stretch>
        </p:blipFill>
        <p:spPr>
          <a:xfrm>
            <a:off x="640580" y="2433918"/>
            <a:ext cx="7330206" cy="4037220"/>
          </a:xfrm>
          <a:prstGeom prst="rect">
            <a:avLst/>
          </a:prstGeom>
        </p:spPr>
      </p:pic>
      <p:sp>
        <p:nvSpPr>
          <p:cNvPr id="4" name="Rectangle 3">
            <a:extLst>
              <a:ext uri="{FF2B5EF4-FFF2-40B4-BE49-F238E27FC236}">
                <a16:creationId xmlns:a16="http://schemas.microsoft.com/office/drawing/2014/main" id="{C6B2BB1C-506F-7D40-A75F-A1448D01353D}"/>
              </a:ext>
            </a:extLst>
          </p:cNvPr>
          <p:cNvSpPr/>
          <p:nvPr/>
        </p:nvSpPr>
        <p:spPr>
          <a:xfrm>
            <a:off x="640580" y="1280084"/>
            <a:ext cx="9422168" cy="1015663"/>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The transformer adds a vector to each input embedding. </a:t>
            </a:r>
          </a:p>
          <a:p>
            <a:r>
              <a:rPr lang="en-GB" sz="2000" dirty="0">
                <a:latin typeface="Calibri" panose="020F0502020204030204" pitchFamily="34" charset="0"/>
                <a:cs typeface="Calibri" panose="020F0502020204030204" pitchFamily="34" charset="0"/>
              </a:rPr>
              <a:t>These vectors follow a specific pattern that the model learns, which helps it determine the position of each word, or the distance between different words in the sequence. </a:t>
            </a:r>
          </a:p>
        </p:txBody>
      </p:sp>
      <p:sp>
        <p:nvSpPr>
          <p:cNvPr id="5" name="Rectangle 4">
            <a:extLst>
              <a:ext uri="{FF2B5EF4-FFF2-40B4-BE49-F238E27FC236}">
                <a16:creationId xmlns:a16="http://schemas.microsoft.com/office/drawing/2014/main" id="{95D58249-E69F-D64A-A880-D25B927571F2}"/>
              </a:ext>
            </a:extLst>
          </p:cNvPr>
          <p:cNvSpPr/>
          <p:nvPr/>
        </p:nvSpPr>
        <p:spPr>
          <a:xfrm>
            <a:off x="8111183" y="3438869"/>
            <a:ext cx="3903129" cy="2246769"/>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The intuition here is that adding these values to the embeddings provides meaningful distances between the embedding vectors once they’re projected into Q/K/V vectors and during dot-product attention.</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5069793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Stating the Problem</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A33B6FE5-4CC1-A643-AB67-348274EB49E0}"/>
              </a:ext>
            </a:extLst>
          </p:cNvPr>
          <p:cNvPicPr>
            <a:picLocks noChangeAspect="1"/>
          </p:cNvPicPr>
          <p:nvPr/>
        </p:nvPicPr>
        <p:blipFill>
          <a:blip r:embed="rId3"/>
          <a:stretch>
            <a:fillRect/>
          </a:stretch>
        </p:blipFill>
        <p:spPr>
          <a:xfrm>
            <a:off x="1057834" y="2948531"/>
            <a:ext cx="10382476" cy="2884021"/>
          </a:xfrm>
          <a:prstGeom prst="rect">
            <a:avLst/>
          </a:prstGeom>
        </p:spPr>
      </p:pic>
      <p:sp>
        <p:nvSpPr>
          <p:cNvPr id="2" name="Rectangle 1">
            <a:extLst>
              <a:ext uri="{FF2B5EF4-FFF2-40B4-BE49-F238E27FC236}">
                <a16:creationId xmlns:a16="http://schemas.microsoft.com/office/drawing/2014/main" id="{14B6D58F-B62B-D94D-8E42-1CA4694ED521}"/>
              </a:ext>
            </a:extLst>
          </p:cNvPr>
          <p:cNvSpPr/>
          <p:nvPr/>
        </p:nvSpPr>
        <p:spPr>
          <a:xfrm>
            <a:off x="1057834" y="1759573"/>
            <a:ext cx="8435789" cy="707886"/>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Assuming the embedding has a dimensionality of 4, the actual positional encodings would look like this</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31462904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Stating the Problem</a:t>
            </a:r>
            <a:endParaRPr lang="ru-RU" sz="4000" dirty="0"/>
          </a:p>
        </p:txBody>
      </p:sp>
      <p:pic>
        <p:nvPicPr>
          <p:cNvPr id="3" name="Picture 2" descr="A picture containing drawing&#10;&#10;Description automatically generated">
            <a:extLst>
              <a:ext uri="{FF2B5EF4-FFF2-40B4-BE49-F238E27FC236}">
                <a16:creationId xmlns:a16="http://schemas.microsoft.com/office/drawing/2014/main" id="{73E74C8C-71D0-9745-A824-94C142358613}"/>
              </a:ext>
            </a:extLst>
          </p:cNvPr>
          <p:cNvPicPr>
            <a:picLocks noChangeAspect="1"/>
          </p:cNvPicPr>
          <p:nvPr/>
        </p:nvPicPr>
        <p:blipFill>
          <a:blip r:embed="rId3"/>
          <a:stretch>
            <a:fillRect/>
          </a:stretch>
        </p:blipFill>
        <p:spPr>
          <a:xfrm>
            <a:off x="974274" y="3341641"/>
            <a:ext cx="4579362" cy="3354993"/>
          </a:xfrm>
          <a:prstGeom prst="rect">
            <a:avLst/>
          </a:prstGeom>
        </p:spPr>
      </p:pic>
      <p:sp>
        <p:nvSpPr>
          <p:cNvPr id="2" name="Rectangle 1">
            <a:extLst>
              <a:ext uri="{FF2B5EF4-FFF2-40B4-BE49-F238E27FC236}">
                <a16:creationId xmlns:a16="http://schemas.microsoft.com/office/drawing/2014/main" id="{FA02059C-53B1-E94B-8D3C-E0FB56349B7E}"/>
              </a:ext>
            </a:extLst>
          </p:cNvPr>
          <p:cNvSpPr/>
          <p:nvPr/>
        </p:nvSpPr>
        <p:spPr>
          <a:xfrm>
            <a:off x="640579" y="1203829"/>
            <a:ext cx="9713655" cy="1631216"/>
          </a:xfrm>
          <a:prstGeom prst="rect">
            <a:avLst/>
          </a:prstGeom>
        </p:spPr>
        <p:txBody>
          <a:bodyPr wrap="square">
            <a:spAutoFit/>
          </a:bodyPr>
          <a:lstStyle/>
          <a:p>
            <a:r>
              <a:rPr lang="en-GB" sz="2000" dirty="0" err="1">
                <a:solidFill>
                  <a:srgbClr val="222222"/>
                </a:solidFill>
                <a:latin typeface="Calibri" panose="020F0502020204030204" pitchFamily="34" charset="0"/>
                <a:cs typeface="Calibri" panose="020F0502020204030204" pitchFamily="34" charset="0"/>
              </a:rPr>
              <a:t>Wach</a:t>
            </a:r>
            <a:r>
              <a:rPr lang="en-GB" sz="2000" dirty="0">
                <a:solidFill>
                  <a:srgbClr val="222222"/>
                </a:solidFill>
                <a:latin typeface="Calibri" panose="020F0502020204030204" pitchFamily="34" charset="0"/>
                <a:cs typeface="Calibri" panose="020F0502020204030204" pitchFamily="34" charset="0"/>
              </a:rPr>
              <a:t> row corresponds the a positional encoding of a vector. </a:t>
            </a:r>
          </a:p>
          <a:p>
            <a:r>
              <a:rPr lang="en-GB" sz="2000" dirty="0">
                <a:solidFill>
                  <a:srgbClr val="222222"/>
                </a:solidFill>
                <a:latin typeface="Calibri" panose="020F0502020204030204" pitchFamily="34" charset="0"/>
                <a:cs typeface="Calibri" panose="020F0502020204030204" pitchFamily="34" charset="0"/>
              </a:rPr>
              <a:t>The first row would be the vector we’d add to the embedding of the first word in an input sequence. </a:t>
            </a:r>
          </a:p>
          <a:p>
            <a:r>
              <a:rPr lang="en-GB" sz="2000" dirty="0">
                <a:solidFill>
                  <a:srgbClr val="222222"/>
                </a:solidFill>
                <a:latin typeface="Calibri" panose="020F0502020204030204" pitchFamily="34" charset="0"/>
                <a:cs typeface="Calibri" panose="020F0502020204030204" pitchFamily="34" charset="0"/>
              </a:rPr>
              <a:t>Each row contains 512 values – each with a value between 1 and -1. </a:t>
            </a:r>
          </a:p>
          <a:p>
            <a:r>
              <a:rPr lang="en-GB" sz="2000" dirty="0">
                <a:solidFill>
                  <a:srgbClr val="222222"/>
                </a:solidFill>
                <a:latin typeface="Calibri" panose="020F0502020204030204" pitchFamily="34" charset="0"/>
                <a:cs typeface="Calibri" panose="020F0502020204030204" pitchFamily="34" charset="0"/>
              </a:rPr>
              <a:t>It is color-coded so the pattern is visible.</a:t>
            </a:r>
            <a:endParaRPr lang="en-RU"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E7D025A7-84C4-6C4E-977F-78A28A6B28E2}"/>
              </a:ext>
            </a:extLst>
          </p:cNvPr>
          <p:cNvSpPr/>
          <p:nvPr/>
        </p:nvSpPr>
        <p:spPr>
          <a:xfrm>
            <a:off x="6414247" y="3212082"/>
            <a:ext cx="5351930" cy="3477875"/>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Positional encoding for 20 words (rows) with an embedding size of 512 (columns). One can see that it appears split in half down the </a:t>
            </a:r>
            <a:r>
              <a:rPr lang="en-GB" sz="2000" dirty="0" err="1">
                <a:latin typeface="Calibri" panose="020F0502020204030204" pitchFamily="34" charset="0"/>
                <a:cs typeface="Calibri" panose="020F0502020204030204" pitchFamily="34" charset="0"/>
              </a:rPr>
              <a:t>center</a:t>
            </a:r>
            <a:r>
              <a:rPr lang="en-GB" sz="2000" dirty="0">
                <a:latin typeface="Calibri" panose="020F0502020204030204" pitchFamily="34" charset="0"/>
                <a:cs typeface="Calibri" panose="020F0502020204030204" pitchFamily="34" charset="0"/>
              </a:rPr>
              <a:t>. </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That's because the values of the left half are generated by one function (which uses sine), and the right half is generated by another function (which uses cosine). </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They're then concatenated to form each of the positional encoding vectors.</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551337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Residuals</a:t>
            </a:r>
            <a:endParaRPr lang="ru-RU" sz="4000" dirty="0"/>
          </a:p>
        </p:txBody>
      </p:sp>
      <p:pic>
        <p:nvPicPr>
          <p:cNvPr id="3" name="Picture 2">
            <a:extLst>
              <a:ext uri="{FF2B5EF4-FFF2-40B4-BE49-F238E27FC236}">
                <a16:creationId xmlns:a16="http://schemas.microsoft.com/office/drawing/2014/main" id="{A90B028B-7F1D-3142-BE7B-298558CB77CC}"/>
              </a:ext>
            </a:extLst>
          </p:cNvPr>
          <p:cNvPicPr>
            <a:picLocks noChangeAspect="1"/>
          </p:cNvPicPr>
          <p:nvPr/>
        </p:nvPicPr>
        <p:blipFill>
          <a:blip r:embed="rId3"/>
          <a:stretch>
            <a:fillRect/>
          </a:stretch>
        </p:blipFill>
        <p:spPr>
          <a:xfrm>
            <a:off x="2784662" y="2205849"/>
            <a:ext cx="5942479" cy="4300713"/>
          </a:xfrm>
          <a:prstGeom prst="rect">
            <a:avLst/>
          </a:prstGeom>
        </p:spPr>
      </p:pic>
      <p:sp>
        <p:nvSpPr>
          <p:cNvPr id="2" name="Rectangle 1">
            <a:extLst>
              <a:ext uri="{FF2B5EF4-FFF2-40B4-BE49-F238E27FC236}">
                <a16:creationId xmlns:a16="http://schemas.microsoft.com/office/drawing/2014/main" id="{0801EE78-A236-F44A-AB00-2C947A58C3E5}"/>
              </a:ext>
            </a:extLst>
          </p:cNvPr>
          <p:cNvSpPr/>
          <p:nvPr/>
        </p:nvSpPr>
        <p:spPr>
          <a:xfrm>
            <a:off x="640580" y="1497963"/>
            <a:ext cx="9538844" cy="707886"/>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Each sub-layer in each encoder has a residual connection around it, and is followed by a layer-normalization step.</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8414134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Residuals</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A6E4182A-1F5C-C54E-BEF4-92FE83814B18}"/>
              </a:ext>
            </a:extLst>
          </p:cNvPr>
          <p:cNvPicPr>
            <a:picLocks noChangeAspect="1"/>
          </p:cNvPicPr>
          <p:nvPr/>
        </p:nvPicPr>
        <p:blipFill>
          <a:blip r:embed="rId3"/>
          <a:stretch>
            <a:fillRect/>
          </a:stretch>
        </p:blipFill>
        <p:spPr>
          <a:xfrm>
            <a:off x="3247959" y="1624734"/>
            <a:ext cx="5362388" cy="5015942"/>
          </a:xfrm>
          <a:prstGeom prst="rect">
            <a:avLst/>
          </a:prstGeom>
        </p:spPr>
      </p:pic>
      <p:sp>
        <p:nvSpPr>
          <p:cNvPr id="2" name="Rectangle 1">
            <a:extLst>
              <a:ext uri="{FF2B5EF4-FFF2-40B4-BE49-F238E27FC236}">
                <a16:creationId xmlns:a16="http://schemas.microsoft.com/office/drawing/2014/main" id="{ED6F4F08-F63E-CC4A-BB93-5C191ADDFE00}"/>
              </a:ext>
            </a:extLst>
          </p:cNvPr>
          <p:cNvSpPr/>
          <p:nvPr/>
        </p:nvSpPr>
        <p:spPr>
          <a:xfrm>
            <a:off x="640579" y="1290063"/>
            <a:ext cx="9834679" cy="400110"/>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Visualizing the vectors and the layer-norm operation associated with self attention</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715941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Residuals</a:t>
            </a:r>
            <a:endParaRPr lang="ru-RU" sz="4000" dirty="0"/>
          </a:p>
        </p:txBody>
      </p:sp>
      <p:pic>
        <p:nvPicPr>
          <p:cNvPr id="3" name="Picture 2">
            <a:extLst>
              <a:ext uri="{FF2B5EF4-FFF2-40B4-BE49-F238E27FC236}">
                <a16:creationId xmlns:a16="http://schemas.microsoft.com/office/drawing/2014/main" id="{06A74507-18D0-684A-A6B2-015BD5482E43}"/>
              </a:ext>
            </a:extLst>
          </p:cNvPr>
          <p:cNvPicPr>
            <a:picLocks noChangeAspect="1"/>
          </p:cNvPicPr>
          <p:nvPr/>
        </p:nvPicPr>
        <p:blipFill>
          <a:blip r:embed="rId3"/>
          <a:stretch>
            <a:fillRect/>
          </a:stretch>
        </p:blipFill>
        <p:spPr>
          <a:xfrm>
            <a:off x="974273" y="1521759"/>
            <a:ext cx="8978900" cy="5105400"/>
          </a:xfrm>
          <a:prstGeom prst="rect">
            <a:avLst/>
          </a:prstGeom>
        </p:spPr>
      </p:pic>
      <p:sp>
        <p:nvSpPr>
          <p:cNvPr id="2" name="Rectangle 1">
            <a:extLst>
              <a:ext uri="{FF2B5EF4-FFF2-40B4-BE49-F238E27FC236}">
                <a16:creationId xmlns:a16="http://schemas.microsoft.com/office/drawing/2014/main" id="{1CF1E70F-7067-C94C-8001-3B82C687E7FA}"/>
              </a:ext>
            </a:extLst>
          </p:cNvPr>
          <p:cNvSpPr/>
          <p:nvPr/>
        </p:nvSpPr>
        <p:spPr>
          <a:xfrm>
            <a:off x="10286866" y="3400506"/>
            <a:ext cx="1745769" cy="1323439"/>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This goes for the sub-layers of the decoder as well. </a:t>
            </a:r>
          </a:p>
        </p:txBody>
      </p:sp>
    </p:spTree>
    <p:extLst>
      <p:ext uri="{BB962C8B-B14F-4D97-AF65-F5344CB8AC3E}">
        <p14:creationId xmlns:p14="http://schemas.microsoft.com/office/powerpoint/2010/main" val="199465507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Decoder</a:t>
            </a:r>
            <a:endParaRPr lang="ru-RU" sz="4000" dirty="0"/>
          </a:p>
        </p:txBody>
      </p:sp>
      <p:pic>
        <p:nvPicPr>
          <p:cNvPr id="3" name="Picture 2">
            <a:extLst>
              <a:ext uri="{FF2B5EF4-FFF2-40B4-BE49-F238E27FC236}">
                <a16:creationId xmlns:a16="http://schemas.microsoft.com/office/drawing/2014/main" id="{B2A4637C-B067-E84A-8B54-8EBB250011CB}"/>
              </a:ext>
            </a:extLst>
          </p:cNvPr>
          <p:cNvPicPr>
            <a:picLocks noChangeAspect="1"/>
          </p:cNvPicPr>
          <p:nvPr/>
        </p:nvPicPr>
        <p:blipFill>
          <a:blip r:embed="rId3"/>
          <a:stretch>
            <a:fillRect/>
          </a:stretch>
        </p:blipFill>
        <p:spPr>
          <a:xfrm>
            <a:off x="1001168" y="2942476"/>
            <a:ext cx="6866492" cy="3772273"/>
          </a:xfrm>
          <a:prstGeom prst="rect">
            <a:avLst/>
          </a:prstGeom>
        </p:spPr>
      </p:pic>
      <p:sp>
        <p:nvSpPr>
          <p:cNvPr id="2" name="Rectangle 1">
            <a:extLst>
              <a:ext uri="{FF2B5EF4-FFF2-40B4-BE49-F238E27FC236}">
                <a16:creationId xmlns:a16="http://schemas.microsoft.com/office/drawing/2014/main" id="{32C8B8B5-641C-7A4E-B681-DF93F831470A}"/>
              </a:ext>
            </a:extLst>
          </p:cNvPr>
          <p:cNvSpPr/>
          <p:nvPr/>
        </p:nvSpPr>
        <p:spPr>
          <a:xfrm>
            <a:off x="640580" y="1365048"/>
            <a:ext cx="9928808" cy="132343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encoder start by processing the input sequence.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output of the top encoder is then transformed into a set of attention vectors K and V.</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These are to be used by each decoder in its “encoder-decoder attention” layer which helps the decoder focus on appropriate places in the input sequence.</a:t>
            </a:r>
            <a:endParaRPr lang="en-RU"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EC06CECB-EA41-B64D-BC54-E8E976E66936}"/>
              </a:ext>
            </a:extLst>
          </p:cNvPr>
          <p:cNvSpPr/>
          <p:nvPr/>
        </p:nvSpPr>
        <p:spPr>
          <a:xfrm>
            <a:off x="7867659" y="3666673"/>
            <a:ext cx="4157493" cy="2862322"/>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After finishing the encoding phase, begin with the decoding phase. </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Each step in the decoding phase outputs an element from the output sequence</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The English translation sentence in this case.</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704773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09243E51-72DD-BA46-96D0-9A63D0B54D60}"/>
              </a:ext>
            </a:extLst>
          </p:cNvPr>
          <p:cNvPicPr>
            <a:picLocks noChangeAspect="1"/>
          </p:cNvPicPr>
          <p:nvPr/>
        </p:nvPicPr>
        <p:blipFill>
          <a:blip r:embed="rId3"/>
          <a:stretch>
            <a:fillRect/>
          </a:stretch>
        </p:blipFill>
        <p:spPr>
          <a:xfrm>
            <a:off x="3121079" y="3163758"/>
            <a:ext cx="5086350" cy="3307380"/>
          </a:xfrm>
          <a:prstGeom prst="rect">
            <a:avLst/>
          </a:prstGeom>
        </p:spPr>
      </p:pic>
      <p:sp>
        <p:nvSpPr>
          <p:cNvPr id="2" name="Rectangle 1">
            <a:extLst>
              <a:ext uri="{FF2B5EF4-FFF2-40B4-BE49-F238E27FC236}">
                <a16:creationId xmlns:a16="http://schemas.microsoft.com/office/drawing/2014/main" id="{314DE21D-E64F-D24B-81E5-25C3205B218A}"/>
              </a:ext>
            </a:extLst>
          </p:cNvPr>
          <p:cNvSpPr/>
          <p:nvPr/>
        </p:nvSpPr>
        <p:spPr>
          <a:xfrm>
            <a:off x="974273" y="1398430"/>
            <a:ext cx="9379962" cy="132343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encoding component is a stack of encoders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paper stacks six of them on top of each other, one can definitely experiment with other arrangements.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decoding component is a stack of decoders of the same number.</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1224316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Decoder</a:t>
            </a:r>
            <a:endParaRPr lang="ru-RU" sz="4000" dirty="0"/>
          </a:p>
        </p:txBody>
      </p:sp>
      <p:pic>
        <p:nvPicPr>
          <p:cNvPr id="3" name="Picture 2">
            <a:extLst>
              <a:ext uri="{FF2B5EF4-FFF2-40B4-BE49-F238E27FC236}">
                <a16:creationId xmlns:a16="http://schemas.microsoft.com/office/drawing/2014/main" id="{394EB7B7-1419-584F-A592-D62298081BF9}"/>
              </a:ext>
            </a:extLst>
          </p:cNvPr>
          <p:cNvPicPr>
            <a:picLocks noChangeAspect="1"/>
          </p:cNvPicPr>
          <p:nvPr/>
        </p:nvPicPr>
        <p:blipFill>
          <a:blip r:embed="rId3"/>
          <a:stretch>
            <a:fillRect/>
          </a:stretch>
        </p:blipFill>
        <p:spPr>
          <a:xfrm>
            <a:off x="920485" y="2413430"/>
            <a:ext cx="7631845" cy="4192738"/>
          </a:xfrm>
          <a:prstGeom prst="rect">
            <a:avLst/>
          </a:prstGeom>
        </p:spPr>
      </p:pic>
      <p:sp>
        <p:nvSpPr>
          <p:cNvPr id="2" name="Rectangle 1">
            <a:extLst>
              <a:ext uri="{FF2B5EF4-FFF2-40B4-BE49-F238E27FC236}">
                <a16:creationId xmlns:a16="http://schemas.microsoft.com/office/drawing/2014/main" id="{19FA1363-F81D-EE40-AAE9-C06F70B75F62}"/>
              </a:ext>
            </a:extLst>
          </p:cNvPr>
          <p:cNvSpPr/>
          <p:nvPr/>
        </p:nvSpPr>
        <p:spPr>
          <a:xfrm>
            <a:off x="640579" y="1243879"/>
            <a:ext cx="9861573" cy="1015663"/>
          </a:xfrm>
          <a:prstGeom prst="rect">
            <a:avLst/>
          </a:prstGeom>
        </p:spPr>
        <p:txBody>
          <a:bodyPr wrap="square">
            <a:spAutoFit/>
          </a:bodyPr>
          <a:lstStyle/>
          <a:p>
            <a:r>
              <a:rPr lang="en-GB" sz="2000" dirty="0"/>
              <a:t>The following steps repeat the process until a special symbol is reached indicating the transformer decoder has completed its output. </a:t>
            </a:r>
            <a:br>
              <a:rPr lang="en-GB" sz="2000" dirty="0"/>
            </a:br>
            <a:endParaRPr lang="en-RU" sz="2000" dirty="0"/>
          </a:p>
        </p:txBody>
      </p:sp>
      <p:sp>
        <p:nvSpPr>
          <p:cNvPr id="4" name="Rectangle 3">
            <a:extLst>
              <a:ext uri="{FF2B5EF4-FFF2-40B4-BE49-F238E27FC236}">
                <a16:creationId xmlns:a16="http://schemas.microsoft.com/office/drawing/2014/main" id="{E64500CC-7804-A044-842C-2FDD9AD41EBB}"/>
              </a:ext>
            </a:extLst>
          </p:cNvPr>
          <p:cNvSpPr/>
          <p:nvPr/>
        </p:nvSpPr>
        <p:spPr>
          <a:xfrm>
            <a:off x="8162364" y="3116559"/>
            <a:ext cx="3674529" cy="3170099"/>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The output of each step is fed to the bottom decoder in the next time step, and the decoders bubble up their decoding results just like the encoders did. </a:t>
            </a:r>
          </a:p>
          <a:p>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One embeds and adds positional encoding to those decoder inputs to indicate the position of each word.</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873063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Decoder</a:t>
            </a:r>
            <a:endParaRPr lang="ru-RU" sz="4000" dirty="0"/>
          </a:p>
        </p:txBody>
      </p:sp>
      <p:pic>
        <p:nvPicPr>
          <p:cNvPr id="3" name="Picture 2">
            <a:extLst>
              <a:ext uri="{FF2B5EF4-FFF2-40B4-BE49-F238E27FC236}">
                <a16:creationId xmlns:a16="http://schemas.microsoft.com/office/drawing/2014/main" id="{394EB7B7-1419-584F-A592-D62298081BF9}"/>
              </a:ext>
            </a:extLst>
          </p:cNvPr>
          <p:cNvPicPr>
            <a:picLocks noChangeAspect="1"/>
          </p:cNvPicPr>
          <p:nvPr/>
        </p:nvPicPr>
        <p:blipFill>
          <a:blip r:embed="rId3"/>
          <a:stretch>
            <a:fillRect/>
          </a:stretch>
        </p:blipFill>
        <p:spPr>
          <a:xfrm>
            <a:off x="920485" y="2413430"/>
            <a:ext cx="7631845" cy="4192738"/>
          </a:xfrm>
          <a:prstGeom prst="rect">
            <a:avLst/>
          </a:prstGeom>
        </p:spPr>
      </p:pic>
      <p:sp>
        <p:nvSpPr>
          <p:cNvPr id="2" name="Rectangle 1">
            <a:extLst>
              <a:ext uri="{FF2B5EF4-FFF2-40B4-BE49-F238E27FC236}">
                <a16:creationId xmlns:a16="http://schemas.microsoft.com/office/drawing/2014/main" id="{19FA1363-F81D-EE40-AAE9-C06F70B75F62}"/>
              </a:ext>
            </a:extLst>
          </p:cNvPr>
          <p:cNvSpPr/>
          <p:nvPr/>
        </p:nvSpPr>
        <p:spPr>
          <a:xfrm>
            <a:off x="640579" y="1243879"/>
            <a:ext cx="9861573" cy="707886"/>
          </a:xfrm>
          <a:prstGeom prst="rect">
            <a:avLst/>
          </a:prstGeom>
        </p:spPr>
        <p:txBody>
          <a:bodyPr wrap="square">
            <a:spAutoFit/>
          </a:bodyPr>
          <a:lstStyle/>
          <a:p>
            <a:r>
              <a:rPr lang="en-GB" sz="2000" dirty="0"/>
              <a:t>The self attention layers in the decoder operate in a slightly different way than the one in the encoder</a:t>
            </a:r>
          </a:p>
        </p:txBody>
      </p:sp>
      <p:sp>
        <p:nvSpPr>
          <p:cNvPr id="4" name="Rectangle 3">
            <a:extLst>
              <a:ext uri="{FF2B5EF4-FFF2-40B4-BE49-F238E27FC236}">
                <a16:creationId xmlns:a16="http://schemas.microsoft.com/office/drawing/2014/main" id="{E64500CC-7804-A044-842C-2FDD9AD41EBB}"/>
              </a:ext>
            </a:extLst>
          </p:cNvPr>
          <p:cNvSpPr/>
          <p:nvPr/>
        </p:nvSpPr>
        <p:spPr>
          <a:xfrm>
            <a:off x="8095128" y="2993263"/>
            <a:ext cx="3674529" cy="3477875"/>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In the decoder, the self-attention layer is only allowed to attend to earlier positions in the output sequence. </a:t>
            </a:r>
          </a:p>
          <a:p>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This is done by masking future positions (setting them to -inf) before the </a:t>
            </a: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step in the self-attention calculation.</a:t>
            </a:r>
          </a:p>
          <a:p>
            <a:endParaRPr lang="en-GB" sz="2000" dirty="0">
              <a:latin typeface="Calibri" panose="020F0502020204030204" pitchFamily="34" charset="0"/>
              <a:cs typeface="Calibri" panose="020F0502020204030204" pitchFamily="34" charset="0"/>
            </a:endParaRPr>
          </a:p>
          <a:p>
            <a:endParaRPr lang="en-GB"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297895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Decoder</a:t>
            </a:r>
            <a:endParaRPr lang="ru-RU" sz="4000" dirty="0"/>
          </a:p>
        </p:txBody>
      </p:sp>
      <p:pic>
        <p:nvPicPr>
          <p:cNvPr id="3" name="Picture 2">
            <a:extLst>
              <a:ext uri="{FF2B5EF4-FFF2-40B4-BE49-F238E27FC236}">
                <a16:creationId xmlns:a16="http://schemas.microsoft.com/office/drawing/2014/main" id="{394EB7B7-1419-584F-A592-D62298081BF9}"/>
              </a:ext>
            </a:extLst>
          </p:cNvPr>
          <p:cNvPicPr>
            <a:picLocks noChangeAspect="1"/>
          </p:cNvPicPr>
          <p:nvPr/>
        </p:nvPicPr>
        <p:blipFill>
          <a:blip r:embed="rId3"/>
          <a:stretch>
            <a:fillRect/>
          </a:stretch>
        </p:blipFill>
        <p:spPr>
          <a:xfrm>
            <a:off x="920485" y="2413430"/>
            <a:ext cx="7631845" cy="4192738"/>
          </a:xfrm>
          <a:prstGeom prst="rect">
            <a:avLst/>
          </a:prstGeom>
        </p:spPr>
      </p:pic>
      <p:sp>
        <p:nvSpPr>
          <p:cNvPr id="2" name="Rectangle 1">
            <a:extLst>
              <a:ext uri="{FF2B5EF4-FFF2-40B4-BE49-F238E27FC236}">
                <a16:creationId xmlns:a16="http://schemas.microsoft.com/office/drawing/2014/main" id="{19FA1363-F81D-EE40-AAE9-C06F70B75F62}"/>
              </a:ext>
            </a:extLst>
          </p:cNvPr>
          <p:cNvSpPr/>
          <p:nvPr/>
        </p:nvSpPr>
        <p:spPr>
          <a:xfrm>
            <a:off x="640579" y="1243879"/>
            <a:ext cx="9861573" cy="707886"/>
          </a:xfrm>
          <a:prstGeom prst="rect">
            <a:avLst/>
          </a:prstGeom>
        </p:spPr>
        <p:txBody>
          <a:bodyPr wrap="square">
            <a:spAutoFit/>
          </a:bodyPr>
          <a:lstStyle/>
          <a:p>
            <a:r>
              <a:rPr lang="en-GB" sz="2000" dirty="0"/>
              <a:t>The self attention layers in the decoder operate in a slightly different way than the one in the encoder</a:t>
            </a:r>
          </a:p>
        </p:txBody>
      </p:sp>
      <p:sp>
        <p:nvSpPr>
          <p:cNvPr id="4" name="Rectangle 3">
            <a:extLst>
              <a:ext uri="{FF2B5EF4-FFF2-40B4-BE49-F238E27FC236}">
                <a16:creationId xmlns:a16="http://schemas.microsoft.com/office/drawing/2014/main" id="{E64500CC-7804-A044-842C-2FDD9AD41EBB}"/>
              </a:ext>
            </a:extLst>
          </p:cNvPr>
          <p:cNvSpPr/>
          <p:nvPr/>
        </p:nvSpPr>
        <p:spPr>
          <a:xfrm>
            <a:off x="8108575" y="3232526"/>
            <a:ext cx="3674529" cy="2554545"/>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The “Encoder-Decoder Attention” layer works just like multiheaded self-attention, except it creates its Queries matrix from the layer below it, and takes the Keys and Values matrix from the output of the encoder stack.</a:t>
            </a:r>
          </a:p>
        </p:txBody>
      </p:sp>
    </p:spTree>
    <p:extLst>
      <p:ext uri="{BB962C8B-B14F-4D97-AF65-F5344CB8AC3E}">
        <p14:creationId xmlns:p14="http://schemas.microsoft.com/office/powerpoint/2010/main" val="17170620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a:t>
            </a:r>
            <a:r>
              <a:rPr lang="en-US" sz="4000" dirty="0" err="1"/>
              <a:t>softmax</a:t>
            </a:r>
            <a:r>
              <a:rPr lang="en-US" sz="4000" dirty="0"/>
              <a:t> layer</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03A47B39-75FB-1845-B658-CEAA1D58A44C}"/>
              </a:ext>
            </a:extLst>
          </p:cNvPr>
          <p:cNvPicPr>
            <a:picLocks noChangeAspect="1"/>
          </p:cNvPicPr>
          <p:nvPr/>
        </p:nvPicPr>
        <p:blipFill>
          <a:blip r:embed="rId3"/>
          <a:stretch>
            <a:fillRect/>
          </a:stretch>
        </p:blipFill>
        <p:spPr>
          <a:xfrm>
            <a:off x="906183" y="3076502"/>
            <a:ext cx="5511800" cy="3556000"/>
          </a:xfrm>
          <a:prstGeom prst="rect">
            <a:avLst/>
          </a:prstGeom>
        </p:spPr>
      </p:pic>
      <p:sp>
        <p:nvSpPr>
          <p:cNvPr id="2" name="Rectangle 1">
            <a:extLst>
              <a:ext uri="{FF2B5EF4-FFF2-40B4-BE49-F238E27FC236}">
                <a16:creationId xmlns:a16="http://schemas.microsoft.com/office/drawing/2014/main" id="{27E8FD59-C8ED-D449-A43B-01AB9D4BA755}"/>
              </a:ext>
            </a:extLst>
          </p:cNvPr>
          <p:cNvSpPr/>
          <p:nvPr/>
        </p:nvSpPr>
        <p:spPr>
          <a:xfrm>
            <a:off x="752287" y="1314700"/>
            <a:ext cx="9857441" cy="163121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decoder stack outputs a vector of floats. How to turn that into a word?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That is the job of the final Linear layer which is followed by a </a:t>
            </a: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Layer.</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Linear layer is a simple fully connected neural network that projects the vector produced by the stack of decoders, into a much, much larger vector called a logits vector.</a:t>
            </a:r>
            <a:endParaRPr lang="en-RU"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87F4DACF-3DFC-1742-BC71-24123B94D5B7}"/>
              </a:ext>
            </a:extLst>
          </p:cNvPr>
          <p:cNvSpPr/>
          <p:nvPr/>
        </p:nvSpPr>
        <p:spPr>
          <a:xfrm>
            <a:off x="7167282" y="3076502"/>
            <a:ext cx="4784536" cy="3785652"/>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Let’s assume that our model knows 10,000 unique English words (our model’s “output vocabulary”) that it’s learned from its training dataset. </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This would make the logits vector 10,000 cells wide – each cell corresponding to the score of a unique word. </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That is how one interprets the output of the model followed by the Linear layer.</a:t>
            </a:r>
          </a:p>
          <a:p>
            <a:endParaRPr lang="en-GB"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6234898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a:t>
            </a:r>
            <a:r>
              <a:rPr lang="en-US" sz="4000" dirty="0" err="1"/>
              <a:t>softmax</a:t>
            </a:r>
            <a:r>
              <a:rPr lang="en-US" sz="4000" dirty="0"/>
              <a:t> layer</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03A47B39-75FB-1845-B658-CEAA1D58A44C}"/>
              </a:ext>
            </a:extLst>
          </p:cNvPr>
          <p:cNvPicPr>
            <a:picLocks noChangeAspect="1"/>
          </p:cNvPicPr>
          <p:nvPr/>
        </p:nvPicPr>
        <p:blipFill>
          <a:blip r:embed="rId3"/>
          <a:stretch>
            <a:fillRect/>
          </a:stretch>
        </p:blipFill>
        <p:spPr>
          <a:xfrm>
            <a:off x="906183" y="3076502"/>
            <a:ext cx="5511800" cy="3556000"/>
          </a:xfrm>
          <a:prstGeom prst="rect">
            <a:avLst/>
          </a:prstGeom>
        </p:spPr>
      </p:pic>
      <p:sp>
        <p:nvSpPr>
          <p:cNvPr id="2" name="Rectangle 1">
            <a:extLst>
              <a:ext uri="{FF2B5EF4-FFF2-40B4-BE49-F238E27FC236}">
                <a16:creationId xmlns:a16="http://schemas.microsoft.com/office/drawing/2014/main" id="{27E8FD59-C8ED-D449-A43B-01AB9D4BA755}"/>
              </a:ext>
            </a:extLst>
          </p:cNvPr>
          <p:cNvSpPr/>
          <p:nvPr/>
        </p:nvSpPr>
        <p:spPr>
          <a:xfrm>
            <a:off x="752287" y="1314700"/>
            <a:ext cx="9857441" cy="163121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decoder stack outputs a vector of floats. How to turn that into a word?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That is the job of the final Linear layer which is followed by a </a:t>
            </a: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Layer.</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Linear layer is a simple fully connected neural network that projects the vector produced by the stack of decoders, into a much, much larger vector called a logits vector.</a:t>
            </a:r>
            <a:endParaRPr lang="en-RU"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87F4DACF-3DFC-1742-BC71-24123B94D5B7}"/>
              </a:ext>
            </a:extLst>
          </p:cNvPr>
          <p:cNvSpPr/>
          <p:nvPr/>
        </p:nvSpPr>
        <p:spPr>
          <a:xfrm>
            <a:off x="7086600" y="3423341"/>
            <a:ext cx="4784536" cy="2862322"/>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The </a:t>
            </a:r>
            <a:r>
              <a:rPr lang="en-GB" sz="2000" dirty="0" err="1">
                <a:latin typeface="Calibri" panose="020F0502020204030204" pitchFamily="34" charset="0"/>
                <a:cs typeface="Calibri" panose="020F0502020204030204" pitchFamily="34" charset="0"/>
              </a:rPr>
              <a:t>softmax</a:t>
            </a:r>
            <a:r>
              <a:rPr lang="en-GB" sz="2000" dirty="0">
                <a:latin typeface="Calibri" panose="020F0502020204030204" pitchFamily="34" charset="0"/>
                <a:cs typeface="Calibri" panose="020F0502020204030204" pitchFamily="34" charset="0"/>
              </a:rPr>
              <a:t> layer then turns those scores into probabilities (all positive, all add up to 1.0). </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The cell with the highest probability is chosen</a:t>
            </a:r>
            <a:br>
              <a:rPr lang="en-GB" sz="2000" dirty="0">
                <a:latin typeface="Calibri" panose="020F0502020204030204" pitchFamily="34" charset="0"/>
                <a:cs typeface="Calibri" panose="020F0502020204030204" pitchFamily="34" charset="0"/>
              </a:rPr>
            </a:b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The word associated with it is produced as the output for this time step.</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7790367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lvl="1"/>
            <a:r>
              <a:rPr lang="en-US" sz="4000" dirty="0"/>
              <a:t>Recap</a:t>
            </a:r>
            <a:endParaRPr lang="ru-RU" sz="4000" dirty="0"/>
          </a:p>
        </p:txBody>
      </p:sp>
      <p:pic>
        <p:nvPicPr>
          <p:cNvPr id="3" name="Picture 2" descr="A picture containing photo, light, white, kitchen&#10;&#10;Description automatically generated">
            <a:extLst>
              <a:ext uri="{FF2B5EF4-FFF2-40B4-BE49-F238E27FC236}">
                <a16:creationId xmlns:a16="http://schemas.microsoft.com/office/drawing/2014/main" id="{914405CA-B011-1441-8DD1-2E719AC87DC2}"/>
              </a:ext>
            </a:extLst>
          </p:cNvPr>
          <p:cNvPicPr>
            <a:picLocks noChangeAspect="1"/>
          </p:cNvPicPr>
          <p:nvPr/>
        </p:nvPicPr>
        <p:blipFill>
          <a:blip r:embed="rId3"/>
          <a:stretch>
            <a:fillRect/>
          </a:stretch>
        </p:blipFill>
        <p:spPr>
          <a:xfrm>
            <a:off x="2070100" y="3676391"/>
            <a:ext cx="8051800" cy="2324100"/>
          </a:xfrm>
          <a:prstGeom prst="rect">
            <a:avLst/>
          </a:prstGeom>
        </p:spPr>
      </p:pic>
      <p:sp>
        <p:nvSpPr>
          <p:cNvPr id="2" name="Rectangle 1">
            <a:extLst>
              <a:ext uri="{FF2B5EF4-FFF2-40B4-BE49-F238E27FC236}">
                <a16:creationId xmlns:a16="http://schemas.microsoft.com/office/drawing/2014/main" id="{B66B8F87-42F4-E448-8B2A-1B47E42DA7C9}"/>
              </a:ext>
            </a:extLst>
          </p:cNvPr>
          <p:cNvSpPr/>
          <p:nvPr/>
        </p:nvSpPr>
        <p:spPr>
          <a:xfrm>
            <a:off x="640580" y="1352867"/>
            <a:ext cx="9767444" cy="1938992"/>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During training, an untrained model would go through the exact same forward pass.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But since it is trained on a </a:t>
            </a:r>
            <a:r>
              <a:rPr lang="en-GB" sz="2000" dirty="0" err="1">
                <a:latin typeface="Calibri" panose="020F0502020204030204" pitchFamily="34" charset="0"/>
                <a:cs typeface="Calibri" panose="020F0502020204030204" pitchFamily="34" charset="0"/>
              </a:rPr>
              <a:t>labeled</a:t>
            </a:r>
            <a:r>
              <a:rPr lang="en-GB" sz="2000" dirty="0">
                <a:latin typeface="Calibri" panose="020F0502020204030204" pitchFamily="34" charset="0"/>
                <a:cs typeface="Calibri" panose="020F0502020204030204" pitchFamily="34" charset="0"/>
              </a:rPr>
              <a:t> training dataset, we can compare its output with the actual correct output.</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To visualize this, let’s assume our output vocabulary only contains six words(“a”, “am”, “</a:t>
            </a:r>
            <a:r>
              <a:rPr lang="en-GB" sz="2000" dirty="0" err="1">
                <a:latin typeface="Calibri" panose="020F0502020204030204" pitchFamily="34" charset="0"/>
                <a:cs typeface="Calibri" panose="020F0502020204030204" pitchFamily="34" charset="0"/>
              </a:rPr>
              <a:t>i</a:t>
            </a:r>
            <a:r>
              <a:rPr lang="en-GB" sz="2000" dirty="0">
                <a:latin typeface="Calibri" panose="020F0502020204030204" pitchFamily="34" charset="0"/>
                <a:cs typeface="Calibri" panose="020F0502020204030204" pitchFamily="34" charset="0"/>
              </a:rPr>
              <a:t>”, “thanks”, “student”, and “&lt;</a:t>
            </a:r>
            <a:r>
              <a:rPr lang="en-GB" sz="2000" dirty="0" err="1">
                <a:latin typeface="Calibri" panose="020F0502020204030204" pitchFamily="34" charset="0"/>
                <a:cs typeface="Calibri" panose="020F0502020204030204" pitchFamily="34" charset="0"/>
              </a:rPr>
              <a:t>eos</a:t>
            </a:r>
            <a:r>
              <a:rPr lang="en-GB" sz="2000" dirty="0">
                <a:latin typeface="Calibri" panose="020F0502020204030204" pitchFamily="34" charset="0"/>
                <a:cs typeface="Calibri" panose="020F0502020204030204" pitchFamily="34" charset="0"/>
              </a:rPr>
              <a:t>&gt;” (short for ‘end of sentence’)).</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777271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loss function</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38BB4CE1-0337-2442-98D5-000DDF64ACC8}"/>
              </a:ext>
            </a:extLst>
          </p:cNvPr>
          <p:cNvPicPr>
            <a:picLocks noChangeAspect="1"/>
          </p:cNvPicPr>
          <p:nvPr/>
        </p:nvPicPr>
        <p:blipFill>
          <a:blip r:embed="rId3"/>
          <a:stretch>
            <a:fillRect/>
          </a:stretch>
        </p:blipFill>
        <p:spPr>
          <a:xfrm>
            <a:off x="2101850" y="2655230"/>
            <a:ext cx="7988300" cy="4064000"/>
          </a:xfrm>
          <a:prstGeom prst="rect">
            <a:avLst/>
          </a:prstGeom>
        </p:spPr>
      </p:pic>
      <p:sp>
        <p:nvSpPr>
          <p:cNvPr id="2" name="Rectangle 1">
            <a:extLst>
              <a:ext uri="{FF2B5EF4-FFF2-40B4-BE49-F238E27FC236}">
                <a16:creationId xmlns:a16="http://schemas.microsoft.com/office/drawing/2014/main" id="{2A580AB9-2A67-7142-86B7-BA9F9B9B68B2}"/>
              </a:ext>
            </a:extLst>
          </p:cNvPr>
          <p:cNvSpPr/>
          <p:nvPr/>
        </p:nvSpPr>
        <p:spPr>
          <a:xfrm>
            <a:off x="640580" y="1282519"/>
            <a:ext cx="9794338" cy="132343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Once we define the output vocabulary, we can use a vector of the same width to indicate each word in our vocabulary. </a:t>
            </a:r>
          </a:p>
          <a:p>
            <a:pPr marL="342900" indent="-34290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This also known as one-hot encoding.</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699609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loss function</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92D7B052-61ED-334B-923D-6DD4C83C0542}"/>
              </a:ext>
            </a:extLst>
          </p:cNvPr>
          <p:cNvPicPr>
            <a:picLocks noChangeAspect="1"/>
          </p:cNvPicPr>
          <p:nvPr/>
        </p:nvPicPr>
        <p:blipFill>
          <a:blip r:embed="rId3"/>
          <a:stretch>
            <a:fillRect/>
          </a:stretch>
        </p:blipFill>
        <p:spPr>
          <a:xfrm>
            <a:off x="2290108" y="2179723"/>
            <a:ext cx="7988300" cy="4356100"/>
          </a:xfrm>
          <a:prstGeom prst="rect">
            <a:avLst/>
          </a:prstGeom>
        </p:spPr>
      </p:pic>
      <p:sp>
        <p:nvSpPr>
          <p:cNvPr id="2" name="Rectangle 1">
            <a:extLst>
              <a:ext uri="{FF2B5EF4-FFF2-40B4-BE49-F238E27FC236}">
                <a16:creationId xmlns:a16="http://schemas.microsoft.com/office/drawing/2014/main" id="{E809A265-6623-0D4B-813F-262DE8A9D04D}"/>
              </a:ext>
            </a:extLst>
          </p:cNvPr>
          <p:cNvSpPr/>
          <p:nvPr/>
        </p:nvSpPr>
        <p:spPr>
          <a:xfrm>
            <a:off x="856128" y="1176789"/>
            <a:ext cx="9605683" cy="132343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Since the model's parameters (weights) are all initialized randomly, the (untrained) model produces a probability distribution with arbitrary values for each cell/word.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We can compare it with the actual output, then tweak all the model's weights using backpropagation to make the output closer to the desired output.</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8179737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loss function</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7CA2B072-152C-E144-92DE-71FF92735452}"/>
              </a:ext>
            </a:extLst>
          </p:cNvPr>
          <p:cNvPicPr>
            <a:picLocks noChangeAspect="1"/>
          </p:cNvPicPr>
          <p:nvPr/>
        </p:nvPicPr>
        <p:blipFill>
          <a:blip r:embed="rId3"/>
          <a:stretch>
            <a:fillRect/>
          </a:stretch>
        </p:blipFill>
        <p:spPr>
          <a:xfrm>
            <a:off x="7631539" y="3213847"/>
            <a:ext cx="4560461" cy="3539938"/>
          </a:xfrm>
          <a:prstGeom prst="rect">
            <a:avLst/>
          </a:prstGeom>
        </p:spPr>
      </p:pic>
      <p:sp>
        <p:nvSpPr>
          <p:cNvPr id="2" name="Rectangle 1">
            <a:extLst>
              <a:ext uri="{FF2B5EF4-FFF2-40B4-BE49-F238E27FC236}">
                <a16:creationId xmlns:a16="http://schemas.microsoft.com/office/drawing/2014/main" id="{2EA36DCC-2264-174F-B55D-5C17159FFDCC}"/>
              </a:ext>
            </a:extLst>
          </p:cNvPr>
          <p:cNvSpPr/>
          <p:nvPr/>
        </p:nvSpPr>
        <p:spPr>
          <a:xfrm>
            <a:off x="974272" y="1295923"/>
            <a:ext cx="9689245" cy="2554545"/>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How to compare two probability distributions? Simply subtract one from the other.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For more details, look at cross-entropy and </a:t>
            </a:r>
            <a:r>
              <a:rPr lang="en-GB" sz="2000" dirty="0" err="1">
                <a:latin typeface="Calibri" panose="020F0502020204030204" pitchFamily="34" charset="0"/>
                <a:cs typeface="Calibri" panose="020F0502020204030204" pitchFamily="34" charset="0"/>
              </a:rPr>
              <a:t>Kullback</a:t>
            </a:r>
            <a:r>
              <a:rPr lang="en-GB" sz="2000" dirty="0">
                <a:latin typeface="Calibri" panose="020F0502020204030204" pitchFamily="34" charset="0"/>
                <a:cs typeface="Calibri" panose="020F0502020204030204" pitchFamily="34" charset="0"/>
              </a:rPr>
              <a:t>–</a:t>
            </a:r>
            <a:r>
              <a:rPr lang="en-GB" sz="2000" dirty="0" err="1">
                <a:latin typeface="Calibri" panose="020F0502020204030204" pitchFamily="34" charset="0"/>
                <a:cs typeface="Calibri" panose="020F0502020204030204" pitchFamily="34" charset="0"/>
              </a:rPr>
              <a:t>Leibler</a:t>
            </a:r>
            <a:r>
              <a:rPr lang="en-GB" sz="2000" dirty="0">
                <a:latin typeface="Calibri" panose="020F0502020204030204" pitchFamily="34" charset="0"/>
                <a:cs typeface="Calibri" panose="020F0502020204030204" pitchFamily="34" charset="0"/>
              </a:rPr>
              <a:t> divergence.</a:t>
            </a:r>
          </a:p>
          <a:p>
            <a:endParaRPr lang="en-GB" sz="2000" dirty="0">
              <a:latin typeface="Calibri" panose="020F0502020204030204" pitchFamily="34" charset="0"/>
              <a:cs typeface="Calibri" panose="020F0502020204030204" pitchFamily="34" charset="0"/>
            </a:endParaRPr>
          </a:p>
          <a:p>
            <a:r>
              <a:rPr lang="en-GB" sz="2000" dirty="0">
                <a:latin typeface="Calibri" panose="020F0502020204030204" pitchFamily="34" charset="0"/>
                <a:cs typeface="Calibri" panose="020F0502020204030204" pitchFamily="34" charset="0"/>
              </a:rPr>
              <a:t>Realistically, sentences are longer than one word.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For example – input: “je </a:t>
            </a:r>
            <a:r>
              <a:rPr lang="en-GB" sz="2000" dirty="0" err="1">
                <a:latin typeface="Calibri" panose="020F0502020204030204" pitchFamily="34" charset="0"/>
                <a:cs typeface="Calibri" panose="020F0502020204030204" pitchFamily="34" charset="0"/>
              </a:rPr>
              <a:t>suis</a:t>
            </a:r>
            <a:r>
              <a:rPr lang="en-GB" sz="2000" dirty="0">
                <a:latin typeface="Calibri" panose="020F0502020204030204" pitchFamily="34" charset="0"/>
                <a:cs typeface="Calibri" panose="020F0502020204030204" pitchFamily="34" charset="0"/>
              </a:rPr>
              <a:t> </a:t>
            </a:r>
            <a:r>
              <a:rPr lang="en-GB" sz="2000" dirty="0" err="1">
                <a:latin typeface="Calibri" panose="020F0502020204030204" pitchFamily="34" charset="0"/>
                <a:cs typeface="Calibri" panose="020F0502020204030204" pitchFamily="34" charset="0"/>
              </a:rPr>
              <a:t>étudiant</a:t>
            </a:r>
            <a:r>
              <a:rPr lang="en-GB" sz="2000" dirty="0">
                <a:latin typeface="Calibri" panose="020F0502020204030204" pitchFamily="34" charset="0"/>
                <a:cs typeface="Calibri" panose="020F0502020204030204" pitchFamily="34" charset="0"/>
              </a:rPr>
              <a:t>” and expected output: “</a:t>
            </a:r>
            <a:r>
              <a:rPr lang="en-GB" sz="2000" dirty="0" err="1">
                <a:latin typeface="Calibri" panose="020F0502020204030204" pitchFamily="34" charset="0"/>
                <a:cs typeface="Calibri" panose="020F0502020204030204" pitchFamily="34" charset="0"/>
              </a:rPr>
              <a:t>i</a:t>
            </a:r>
            <a:r>
              <a:rPr lang="en-GB" sz="2000" dirty="0">
                <a:latin typeface="Calibri" panose="020F0502020204030204" pitchFamily="34" charset="0"/>
                <a:cs typeface="Calibri" panose="020F0502020204030204" pitchFamily="34" charset="0"/>
              </a:rPr>
              <a:t> am a student”.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What this really means, is that we want our model to successively output probability distributions</a:t>
            </a:r>
          </a:p>
          <a:p>
            <a:endParaRPr lang="en-GB"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2D030671-10E9-8342-B0A4-DEA3491FC244}"/>
              </a:ext>
            </a:extLst>
          </p:cNvPr>
          <p:cNvSpPr/>
          <p:nvPr/>
        </p:nvSpPr>
        <p:spPr>
          <a:xfrm>
            <a:off x="833411" y="4168208"/>
            <a:ext cx="6798128" cy="163121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Each probability distribution is represented by a vector of width </a:t>
            </a:r>
            <a:r>
              <a:rPr lang="en-GB" sz="2000" dirty="0" err="1">
                <a:latin typeface="Calibri" panose="020F0502020204030204" pitchFamily="34" charset="0"/>
                <a:cs typeface="Calibri" panose="020F0502020204030204" pitchFamily="34" charset="0"/>
              </a:rPr>
              <a:t>vocab_size</a:t>
            </a:r>
            <a:r>
              <a:rPr lang="en-GB" sz="2000" dirty="0">
                <a:latin typeface="Calibri" panose="020F0502020204030204" pitchFamily="34" charset="0"/>
                <a:cs typeface="Calibri" panose="020F0502020204030204" pitchFamily="34" charset="0"/>
              </a:rPr>
              <a:t> (6 in our toy example, but more realistically a number like 3,000 or 10,000).</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first probability distribution has the highest probability at the cell associated with the word “</a:t>
            </a:r>
            <a:r>
              <a:rPr lang="en-GB" sz="2000" dirty="0" err="1">
                <a:latin typeface="Calibri" panose="020F0502020204030204" pitchFamily="34" charset="0"/>
                <a:cs typeface="Calibri" panose="020F0502020204030204" pitchFamily="34" charset="0"/>
              </a:rPr>
              <a:t>i</a:t>
            </a:r>
            <a:r>
              <a:rPr lang="en-GB" sz="2000" dirty="0">
                <a:latin typeface="Calibri" panose="020F0502020204030204" pitchFamily="34" charset="0"/>
                <a:cs typeface="Calibri" panose="020F0502020204030204" pitchFamily="34" charset="0"/>
              </a:rPr>
              <a:t>”.</a:t>
            </a:r>
          </a:p>
        </p:txBody>
      </p:sp>
    </p:spTree>
    <p:extLst>
      <p:ext uri="{BB962C8B-B14F-4D97-AF65-F5344CB8AC3E}">
        <p14:creationId xmlns:p14="http://schemas.microsoft.com/office/powerpoint/2010/main" val="40601348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loss function</a:t>
            </a:r>
            <a:endParaRPr lang="ru-RU" sz="4000" dirty="0"/>
          </a:p>
        </p:txBody>
      </p:sp>
      <p:sp>
        <p:nvSpPr>
          <p:cNvPr id="2" name="Rectangle 1">
            <a:extLst>
              <a:ext uri="{FF2B5EF4-FFF2-40B4-BE49-F238E27FC236}">
                <a16:creationId xmlns:a16="http://schemas.microsoft.com/office/drawing/2014/main" id="{2EA36DCC-2264-174F-B55D-5C17159FFDCC}"/>
              </a:ext>
            </a:extLst>
          </p:cNvPr>
          <p:cNvSpPr/>
          <p:nvPr/>
        </p:nvSpPr>
        <p:spPr>
          <a:xfrm>
            <a:off x="974272" y="1295923"/>
            <a:ext cx="9689245" cy="2554545"/>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How to compare two probability distributions? Simply subtract one from the other.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For more details, look at cross-entropy and </a:t>
            </a:r>
            <a:r>
              <a:rPr lang="en-GB" sz="2000" dirty="0" err="1">
                <a:latin typeface="Calibri" panose="020F0502020204030204" pitchFamily="34" charset="0"/>
                <a:cs typeface="Calibri" panose="020F0502020204030204" pitchFamily="34" charset="0"/>
              </a:rPr>
              <a:t>Kullback</a:t>
            </a:r>
            <a:r>
              <a:rPr lang="en-GB" sz="2000" dirty="0">
                <a:latin typeface="Calibri" panose="020F0502020204030204" pitchFamily="34" charset="0"/>
                <a:cs typeface="Calibri" panose="020F0502020204030204" pitchFamily="34" charset="0"/>
              </a:rPr>
              <a:t>–</a:t>
            </a:r>
            <a:r>
              <a:rPr lang="en-GB" sz="2000" dirty="0" err="1">
                <a:latin typeface="Calibri" panose="020F0502020204030204" pitchFamily="34" charset="0"/>
                <a:cs typeface="Calibri" panose="020F0502020204030204" pitchFamily="34" charset="0"/>
              </a:rPr>
              <a:t>Leibler</a:t>
            </a:r>
            <a:r>
              <a:rPr lang="en-GB" sz="2000" dirty="0">
                <a:latin typeface="Calibri" panose="020F0502020204030204" pitchFamily="34" charset="0"/>
                <a:cs typeface="Calibri" panose="020F0502020204030204" pitchFamily="34" charset="0"/>
              </a:rPr>
              <a:t> divergence.</a:t>
            </a:r>
          </a:p>
          <a:p>
            <a:endParaRPr lang="en-GB" sz="2000" dirty="0">
              <a:latin typeface="Calibri" panose="020F0502020204030204" pitchFamily="34" charset="0"/>
              <a:cs typeface="Calibri" panose="020F0502020204030204" pitchFamily="34" charset="0"/>
            </a:endParaRPr>
          </a:p>
          <a:p>
            <a:r>
              <a:rPr lang="en-GB" sz="2000" dirty="0">
                <a:latin typeface="Calibri" panose="020F0502020204030204" pitchFamily="34" charset="0"/>
                <a:cs typeface="Calibri" panose="020F0502020204030204" pitchFamily="34" charset="0"/>
              </a:rPr>
              <a:t>Realistically, sentences are longer than one word.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For example – input: “je </a:t>
            </a:r>
            <a:r>
              <a:rPr lang="en-GB" sz="2000" dirty="0" err="1">
                <a:latin typeface="Calibri" panose="020F0502020204030204" pitchFamily="34" charset="0"/>
                <a:cs typeface="Calibri" panose="020F0502020204030204" pitchFamily="34" charset="0"/>
              </a:rPr>
              <a:t>suis</a:t>
            </a:r>
            <a:r>
              <a:rPr lang="en-GB" sz="2000" dirty="0">
                <a:latin typeface="Calibri" panose="020F0502020204030204" pitchFamily="34" charset="0"/>
                <a:cs typeface="Calibri" panose="020F0502020204030204" pitchFamily="34" charset="0"/>
              </a:rPr>
              <a:t> </a:t>
            </a:r>
            <a:r>
              <a:rPr lang="en-GB" sz="2000" dirty="0" err="1">
                <a:latin typeface="Calibri" panose="020F0502020204030204" pitchFamily="34" charset="0"/>
                <a:cs typeface="Calibri" panose="020F0502020204030204" pitchFamily="34" charset="0"/>
              </a:rPr>
              <a:t>étudiant</a:t>
            </a:r>
            <a:r>
              <a:rPr lang="en-GB" sz="2000" dirty="0">
                <a:latin typeface="Calibri" panose="020F0502020204030204" pitchFamily="34" charset="0"/>
                <a:cs typeface="Calibri" panose="020F0502020204030204" pitchFamily="34" charset="0"/>
              </a:rPr>
              <a:t>” and expected output: “</a:t>
            </a:r>
            <a:r>
              <a:rPr lang="en-GB" sz="2000" dirty="0" err="1">
                <a:latin typeface="Calibri" panose="020F0502020204030204" pitchFamily="34" charset="0"/>
                <a:cs typeface="Calibri" panose="020F0502020204030204" pitchFamily="34" charset="0"/>
              </a:rPr>
              <a:t>i</a:t>
            </a:r>
            <a:r>
              <a:rPr lang="en-GB" sz="2000" dirty="0">
                <a:latin typeface="Calibri" panose="020F0502020204030204" pitchFamily="34" charset="0"/>
                <a:cs typeface="Calibri" panose="020F0502020204030204" pitchFamily="34" charset="0"/>
              </a:rPr>
              <a:t> am a student”. </a:t>
            </a:r>
            <a:br>
              <a:rPr lang="en-GB" sz="2000" dirty="0">
                <a:latin typeface="Calibri" panose="020F0502020204030204" pitchFamily="34" charset="0"/>
                <a:cs typeface="Calibri" panose="020F0502020204030204" pitchFamily="34" charset="0"/>
              </a:rPr>
            </a:br>
            <a:r>
              <a:rPr lang="en-GB" sz="2000" dirty="0">
                <a:latin typeface="Calibri" panose="020F0502020204030204" pitchFamily="34" charset="0"/>
                <a:cs typeface="Calibri" panose="020F0502020204030204" pitchFamily="34" charset="0"/>
              </a:rPr>
              <a:t>What this really means, is that we want our model to successively output probability distributions</a:t>
            </a:r>
          </a:p>
          <a:p>
            <a:endParaRPr lang="en-GB"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2D030671-10E9-8342-B0A4-DEA3491FC244}"/>
              </a:ext>
            </a:extLst>
          </p:cNvPr>
          <p:cNvSpPr/>
          <p:nvPr/>
        </p:nvSpPr>
        <p:spPr>
          <a:xfrm>
            <a:off x="833411" y="4168208"/>
            <a:ext cx="6798128" cy="1631216"/>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second probability distribution has the highest probability at the cell associated with the word “am”.</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And so on, until the fifth output distribution indicates ‘&lt;end of sentence&gt;’ symbol, which also has a cell associated with it from the 10,000 element vocabulary.</a:t>
            </a:r>
            <a:endParaRPr lang="en-RU" sz="2000" dirty="0">
              <a:latin typeface="Calibri" panose="020F0502020204030204" pitchFamily="34" charset="0"/>
              <a:cs typeface="Calibri" panose="020F0502020204030204" pitchFamily="34" charset="0"/>
            </a:endParaRPr>
          </a:p>
        </p:txBody>
      </p:sp>
      <p:pic>
        <p:nvPicPr>
          <p:cNvPr id="7" name="Picture 6" descr="A screenshot of a cell phone&#10;&#10;Description automatically generated">
            <a:extLst>
              <a:ext uri="{FF2B5EF4-FFF2-40B4-BE49-F238E27FC236}">
                <a16:creationId xmlns:a16="http://schemas.microsoft.com/office/drawing/2014/main" id="{75FFB448-CF08-AD43-B2FC-830D18A1D04B}"/>
              </a:ext>
            </a:extLst>
          </p:cNvPr>
          <p:cNvPicPr>
            <a:picLocks noChangeAspect="1"/>
          </p:cNvPicPr>
          <p:nvPr/>
        </p:nvPicPr>
        <p:blipFill>
          <a:blip r:embed="rId3"/>
          <a:stretch>
            <a:fillRect/>
          </a:stretch>
        </p:blipFill>
        <p:spPr>
          <a:xfrm>
            <a:off x="7826188" y="3324596"/>
            <a:ext cx="4365812" cy="3388847"/>
          </a:xfrm>
          <a:prstGeom prst="rect">
            <a:avLst/>
          </a:prstGeom>
        </p:spPr>
      </p:pic>
    </p:spTree>
    <p:extLst>
      <p:ext uri="{BB962C8B-B14F-4D97-AF65-F5344CB8AC3E}">
        <p14:creationId xmlns:p14="http://schemas.microsoft.com/office/powerpoint/2010/main" val="37693072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FE384E3C-FF5A-794E-8162-FB4DAA582C9B}"/>
              </a:ext>
            </a:extLst>
          </p:cNvPr>
          <p:cNvPicPr>
            <a:picLocks noChangeAspect="1"/>
          </p:cNvPicPr>
          <p:nvPr/>
        </p:nvPicPr>
        <p:blipFill>
          <a:blip r:embed="rId3"/>
          <a:stretch>
            <a:fillRect/>
          </a:stretch>
        </p:blipFill>
        <p:spPr>
          <a:xfrm>
            <a:off x="2424952" y="2541495"/>
            <a:ext cx="7917562" cy="4098738"/>
          </a:xfrm>
          <a:prstGeom prst="rect">
            <a:avLst/>
          </a:prstGeom>
        </p:spPr>
      </p:pic>
      <p:sp>
        <p:nvSpPr>
          <p:cNvPr id="2" name="Rectangle 1">
            <a:extLst>
              <a:ext uri="{FF2B5EF4-FFF2-40B4-BE49-F238E27FC236}">
                <a16:creationId xmlns:a16="http://schemas.microsoft.com/office/drawing/2014/main" id="{83111BD7-C2AC-5349-9730-332FC43ED917}"/>
              </a:ext>
            </a:extLst>
          </p:cNvPr>
          <p:cNvSpPr/>
          <p:nvPr/>
        </p:nvSpPr>
        <p:spPr>
          <a:xfrm>
            <a:off x="640579" y="1497963"/>
            <a:ext cx="9458161" cy="1015663"/>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encoders are all identical in structure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They they do not share weights.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Each one is broken down into two sub-layers:</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6564014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The loss function</a:t>
            </a:r>
            <a:endParaRPr lang="ru-RU" sz="4000" dirty="0"/>
          </a:p>
        </p:txBody>
      </p:sp>
      <p:sp>
        <p:nvSpPr>
          <p:cNvPr id="2" name="Rectangle 1">
            <a:extLst>
              <a:ext uri="{FF2B5EF4-FFF2-40B4-BE49-F238E27FC236}">
                <a16:creationId xmlns:a16="http://schemas.microsoft.com/office/drawing/2014/main" id="{BD6FEB85-5D3A-8F42-AF75-47690C7F24F4}"/>
              </a:ext>
            </a:extLst>
          </p:cNvPr>
          <p:cNvSpPr/>
          <p:nvPr/>
        </p:nvSpPr>
        <p:spPr>
          <a:xfrm>
            <a:off x="802340" y="2063133"/>
            <a:ext cx="9847729" cy="3785652"/>
          </a:xfrm>
          <a:prstGeom prst="rect">
            <a:avLst/>
          </a:prstGeom>
        </p:spPr>
        <p:txBody>
          <a:bodyPr wrap="square">
            <a:spAutoFit/>
          </a:bodyPr>
          <a:lstStyle/>
          <a:p>
            <a:r>
              <a:rPr lang="en-GB" sz="2000" b="1" dirty="0">
                <a:latin typeface="Calibri" panose="020F0502020204030204" pitchFamily="34" charset="0"/>
                <a:cs typeface="Calibri" panose="020F0502020204030204" pitchFamily="34" charset="0"/>
              </a:rPr>
              <a:t>Greedy Decoding</a:t>
            </a:r>
          </a:p>
          <a:p>
            <a:r>
              <a:rPr lang="en-GB" sz="2000" dirty="0">
                <a:latin typeface="Calibri" panose="020F0502020204030204" pitchFamily="34" charset="0"/>
                <a:cs typeface="Calibri" panose="020F0502020204030204" pitchFamily="34" charset="0"/>
              </a:rPr>
              <a:t>The model produces the outputs one at a time, one assumes that the model is selecting the word with the highest probability from that probability distribution and throwing away the rest. </a:t>
            </a:r>
          </a:p>
          <a:p>
            <a:br>
              <a:rPr lang="en-GB" sz="2000" dirty="0">
                <a:latin typeface="Calibri" panose="020F0502020204030204" pitchFamily="34" charset="0"/>
                <a:cs typeface="Calibri" panose="020F0502020204030204" pitchFamily="34" charset="0"/>
              </a:rPr>
            </a:br>
            <a:r>
              <a:rPr lang="en-GB" sz="2000" b="1" dirty="0">
                <a:latin typeface="Calibri" panose="020F0502020204030204" pitchFamily="34" charset="0"/>
                <a:cs typeface="Calibri" panose="020F0502020204030204" pitchFamily="34" charset="0"/>
              </a:rPr>
              <a:t>Beam search</a:t>
            </a:r>
          </a:p>
          <a:p>
            <a:r>
              <a:rPr lang="en-GB" sz="2000" dirty="0">
                <a:latin typeface="Calibri" panose="020F0502020204030204" pitchFamily="34" charset="0"/>
                <a:cs typeface="Calibri" panose="020F0502020204030204" pitchFamily="34" charset="0"/>
              </a:rPr>
              <a:t>Another way to do it would be to hold on to the top two words (‘I’ and ‘a’ for example).</a:t>
            </a:r>
          </a:p>
          <a:p>
            <a:r>
              <a:rPr lang="en-GB" sz="2000" dirty="0">
                <a:latin typeface="Calibri" panose="020F0502020204030204" pitchFamily="34" charset="0"/>
                <a:cs typeface="Calibri" panose="020F0502020204030204" pitchFamily="34" charset="0"/>
              </a:rPr>
              <a:t>In then in the next step, run the model twice: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Once assuming the first output position was the word ‘I’</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And another time assuming the first output position was the word ‘a’</a:t>
            </a:r>
          </a:p>
          <a:p>
            <a:r>
              <a:rPr lang="en-GB" sz="2000" dirty="0">
                <a:latin typeface="Calibri" panose="020F0502020204030204" pitchFamily="34" charset="0"/>
                <a:cs typeface="Calibri" panose="020F0502020204030204" pitchFamily="34" charset="0"/>
              </a:rPr>
              <a:t>Whichever version produced less error considering both positions #1 and #2 is kept. Repeat this for positions #2 and #3…etc. </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2207483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Текст 1">
            <a:extLst>
              <a:ext uri="{FF2B5EF4-FFF2-40B4-BE49-F238E27FC236}">
                <a16:creationId xmlns:a16="http://schemas.microsoft.com/office/drawing/2014/main" id="{5DDD6BAC-90F1-E944-BDB0-3D80C09CBF5E}"/>
              </a:ext>
            </a:extLst>
          </p:cNvPr>
          <p:cNvSpPr>
            <a:spLocks noGrp="1"/>
          </p:cNvSpPr>
          <p:nvPr>
            <p:ph type="body" idx="1"/>
          </p:nvPr>
        </p:nvSpPr>
        <p:spPr>
          <a:xfrm>
            <a:off x="780752" y="894775"/>
            <a:ext cx="7977485" cy="4354074"/>
          </a:xfrm>
        </p:spPr>
        <p:txBody>
          <a:bodyPr/>
          <a:lstStyle/>
          <a:p>
            <a:r>
              <a:rPr lang="en-US" dirty="0"/>
              <a:t>Questions?</a:t>
            </a:r>
            <a:endParaRPr lang="ru-RU" dirty="0"/>
          </a:p>
        </p:txBody>
      </p:sp>
    </p:spTree>
    <p:extLst>
      <p:ext uri="{BB962C8B-B14F-4D97-AF65-F5344CB8AC3E}">
        <p14:creationId xmlns:p14="http://schemas.microsoft.com/office/powerpoint/2010/main" val="236297236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72A05444-1A27-4C49-B4F9-BDFE0B65F71E}"/>
              </a:ext>
            </a:extLst>
          </p:cNvPr>
          <p:cNvSpPr>
            <a:spLocks noGrp="1"/>
          </p:cNvSpPr>
          <p:nvPr>
            <p:ph type="body" idx="1"/>
          </p:nvPr>
        </p:nvSpPr>
        <p:spPr/>
        <p:txBody>
          <a:bodyPr/>
          <a:lstStyle/>
          <a:p>
            <a:r>
              <a:rPr lang="en-RU" dirty="0"/>
              <a:t>Sources</a:t>
            </a:r>
          </a:p>
        </p:txBody>
      </p:sp>
      <p:sp>
        <p:nvSpPr>
          <p:cNvPr id="3" name="Text Placeholder 2">
            <a:extLst>
              <a:ext uri="{FF2B5EF4-FFF2-40B4-BE49-F238E27FC236}">
                <a16:creationId xmlns:a16="http://schemas.microsoft.com/office/drawing/2014/main" id="{96A0C86B-1A77-9E42-BC2B-CA21E3415B41}"/>
              </a:ext>
            </a:extLst>
          </p:cNvPr>
          <p:cNvSpPr>
            <a:spLocks noGrp="1"/>
          </p:cNvSpPr>
          <p:nvPr>
            <p:ph type="body" idx="2"/>
          </p:nvPr>
        </p:nvSpPr>
        <p:spPr/>
        <p:txBody>
          <a:bodyPr/>
          <a:lstStyle/>
          <a:p>
            <a:endParaRPr lang="en-RU"/>
          </a:p>
        </p:txBody>
      </p:sp>
      <p:sp>
        <p:nvSpPr>
          <p:cNvPr id="4" name="Rectangle 3">
            <a:extLst>
              <a:ext uri="{FF2B5EF4-FFF2-40B4-BE49-F238E27FC236}">
                <a16:creationId xmlns:a16="http://schemas.microsoft.com/office/drawing/2014/main" id="{7BF54E52-E506-0643-9D03-FB0F072623A3}"/>
              </a:ext>
            </a:extLst>
          </p:cNvPr>
          <p:cNvSpPr/>
          <p:nvPr/>
        </p:nvSpPr>
        <p:spPr>
          <a:xfrm>
            <a:off x="1219199" y="1930261"/>
            <a:ext cx="7977485" cy="954107"/>
          </a:xfrm>
          <a:prstGeom prst="rect">
            <a:avLst/>
          </a:prstGeom>
        </p:spPr>
        <p:txBody>
          <a:bodyPr wrap="square">
            <a:spAutoFit/>
          </a:bodyPr>
          <a:lstStyle/>
          <a:p>
            <a:r>
              <a:rPr lang="en-GB" dirty="0">
                <a:hlinkClick r:id="rId2"/>
              </a:rPr>
              <a:t>https://jalammar.github.io/visualizing-neural-machine-translation-mechanics-of-seq2seq-models-with-attention/</a:t>
            </a:r>
            <a:endParaRPr lang="en-GB" dirty="0"/>
          </a:p>
          <a:p>
            <a:r>
              <a:rPr lang="en-GB" dirty="0">
                <a:hlinkClick r:id="rId3"/>
              </a:rPr>
              <a:t>http://nlp.seas.harvard.edu/2018/04/03/attention.html</a:t>
            </a:r>
            <a:endParaRPr lang="en-GB" dirty="0"/>
          </a:p>
          <a:p>
            <a:r>
              <a:rPr lang="en-GB" dirty="0"/>
              <a:t>https://</a:t>
            </a:r>
            <a:r>
              <a:rPr lang="en-GB" dirty="0" err="1"/>
              <a:t>jalammar.github.io</a:t>
            </a:r>
            <a:r>
              <a:rPr lang="en-GB" dirty="0"/>
              <a:t>/illustrated-transformer/</a:t>
            </a:r>
          </a:p>
        </p:txBody>
      </p:sp>
    </p:spTree>
    <p:extLst>
      <p:ext uri="{BB962C8B-B14F-4D97-AF65-F5344CB8AC3E}">
        <p14:creationId xmlns:p14="http://schemas.microsoft.com/office/powerpoint/2010/main" val="18312864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DA50670C-5D64-6647-832E-12D9B37E53A3}"/>
              </a:ext>
            </a:extLst>
          </p:cNvPr>
          <p:cNvPicPr>
            <a:picLocks noChangeAspect="1"/>
          </p:cNvPicPr>
          <p:nvPr/>
        </p:nvPicPr>
        <p:blipFill>
          <a:blip r:embed="rId3"/>
          <a:stretch>
            <a:fillRect/>
          </a:stretch>
        </p:blipFill>
        <p:spPr>
          <a:xfrm>
            <a:off x="3308350" y="4705838"/>
            <a:ext cx="5575300" cy="1765300"/>
          </a:xfrm>
          <a:prstGeom prst="rect">
            <a:avLst/>
          </a:prstGeom>
        </p:spPr>
      </p:pic>
      <p:sp>
        <p:nvSpPr>
          <p:cNvPr id="2" name="Rectangle 1">
            <a:extLst>
              <a:ext uri="{FF2B5EF4-FFF2-40B4-BE49-F238E27FC236}">
                <a16:creationId xmlns:a16="http://schemas.microsoft.com/office/drawing/2014/main" id="{6EA7790C-0C34-8F49-B9BB-EE09A2E350DF}"/>
              </a:ext>
            </a:extLst>
          </p:cNvPr>
          <p:cNvSpPr/>
          <p:nvPr/>
        </p:nvSpPr>
        <p:spPr>
          <a:xfrm>
            <a:off x="974273" y="1377623"/>
            <a:ext cx="9527880" cy="3170099"/>
          </a:xfrm>
          <a:prstGeom prst="rect">
            <a:avLst/>
          </a:prstGeom>
        </p:spPr>
        <p:txBody>
          <a:bodyPr wrap="square">
            <a:spAutoFit/>
          </a:bodyPr>
          <a:lstStyle/>
          <a:p>
            <a:pPr marL="285750" indent="-285750">
              <a:buFont typeface="Arial" panose="020B0604020202020204" pitchFamily="34" charset="0"/>
              <a:buChar char="•"/>
            </a:pPr>
            <a:r>
              <a:rPr lang="en-GB" sz="2000" dirty="0">
                <a:latin typeface="Calibri" panose="020F0502020204030204" pitchFamily="34" charset="0"/>
                <a:cs typeface="Calibri" panose="020F0502020204030204" pitchFamily="34" charset="0"/>
              </a:rPr>
              <a:t>The encoder’s inputs first flow through a self-attention layer </a:t>
            </a:r>
          </a:p>
          <a:p>
            <a:pPr marL="285750" indent="-285750">
              <a:buFont typeface="Arial" panose="020B0604020202020204" pitchFamily="34" charset="0"/>
              <a:buChar char="•"/>
            </a:pPr>
            <a:r>
              <a:rPr lang="en-GB" sz="2000" dirty="0">
                <a:latin typeface="Calibri" panose="020F0502020204030204" pitchFamily="34" charset="0"/>
                <a:cs typeface="Calibri" panose="020F0502020204030204" pitchFamily="34" charset="0"/>
              </a:rPr>
              <a:t>The layer helps the encoder look at other words in the input sentence as it encodes a specific word. </a:t>
            </a:r>
          </a:p>
          <a:p>
            <a:pPr marL="285750" indent="-28575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2000" dirty="0">
                <a:latin typeface="Calibri" panose="020F0502020204030204" pitchFamily="34" charset="0"/>
                <a:cs typeface="Calibri" panose="020F0502020204030204" pitchFamily="34" charset="0"/>
              </a:rPr>
              <a:t>The outputs of the self-attention layer are fed to a feed-forward neural network. </a:t>
            </a:r>
          </a:p>
          <a:p>
            <a:pPr marL="285750" indent="-285750">
              <a:buFont typeface="Arial" panose="020B0604020202020204" pitchFamily="34" charset="0"/>
              <a:buChar char="•"/>
            </a:pPr>
            <a:r>
              <a:rPr lang="en-GB" sz="2000" dirty="0">
                <a:latin typeface="Calibri" panose="020F0502020204030204" pitchFamily="34" charset="0"/>
                <a:cs typeface="Calibri" panose="020F0502020204030204" pitchFamily="34" charset="0"/>
              </a:rPr>
              <a:t>The exact same feed-forward network is independently applied to each position.</a:t>
            </a:r>
          </a:p>
          <a:p>
            <a:pPr marL="285750" indent="-285750">
              <a:buFont typeface="Arial" panose="020B0604020202020204" pitchFamily="34" charset="0"/>
              <a:buChar char="•"/>
            </a:pPr>
            <a:endParaRPr lang="en-GB" sz="2000"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GB" sz="2000" dirty="0">
                <a:latin typeface="Calibri" panose="020F0502020204030204" pitchFamily="34" charset="0"/>
                <a:cs typeface="Calibri" panose="020F0502020204030204" pitchFamily="34" charset="0"/>
              </a:rPr>
              <a:t>The decoder has both those layers, but between them is an attention layer that helps the decoder focus on relevant parts of the input sentence </a:t>
            </a:r>
          </a:p>
          <a:p>
            <a:pPr marL="285750" indent="-285750">
              <a:buFont typeface="Arial" panose="020B0604020202020204" pitchFamily="34" charset="0"/>
              <a:buChar char="•"/>
            </a:pPr>
            <a:r>
              <a:rPr lang="en-GB" sz="2000" dirty="0">
                <a:latin typeface="Calibri" panose="020F0502020204030204" pitchFamily="34" charset="0"/>
                <a:cs typeface="Calibri" panose="020F0502020204030204" pitchFamily="34" charset="0"/>
              </a:rPr>
              <a:t>This is similar what attention does in sequence to sequence models.</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737376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pic>
        <p:nvPicPr>
          <p:cNvPr id="3" name="Picture 2">
            <a:extLst>
              <a:ext uri="{FF2B5EF4-FFF2-40B4-BE49-F238E27FC236}">
                <a16:creationId xmlns:a16="http://schemas.microsoft.com/office/drawing/2014/main" id="{41147B80-C2EE-3B43-BB8A-9C236214765D}"/>
              </a:ext>
            </a:extLst>
          </p:cNvPr>
          <p:cNvPicPr>
            <a:picLocks noChangeAspect="1"/>
          </p:cNvPicPr>
          <p:nvPr/>
        </p:nvPicPr>
        <p:blipFill>
          <a:blip r:embed="rId3"/>
          <a:stretch>
            <a:fillRect/>
          </a:stretch>
        </p:blipFill>
        <p:spPr>
          <a:xfrm>
            <a:off x="854932" y="3046579"/>
            <a:ext cx="10942720" cy="1301440"/>
          </a:xfrm>
          <a:prstGeom prst="rect">
            <a:avLst/>
          </a:prstGeom>
        </p:spPr>
      </p:pic>
      <p:sp>
        <p:nvSpPr>
          <p:cNvPr id="4" name="Rectangle 3">
            <a:extLst>
              <a:ext uri="{FF2B5EF4-FFF2-40B4-BE49-F238E27FC236}">
                <a16:creationId xmlns:a16="http://schemas.microsoft.com/office/drawing/2014/main" id="{E378A1CC-E7F4-684C-9143-4DD079161607}"/>
              </a:ext>
            </a:extLst>
          </p:cNvPr>
          <p:cNvSpPr/>
          <p:nvPr/>
        </p:nvSpPr>
        <p:spPr>
          <a:xfrm>
            <a:off x="1461247" y="1730825"/>
            <a:ext cx="8556812" cy="707886"/>
          </a:xfrm>
          <a:prstGeom prst="rect">
            <a:avLst/>
          </a:prstGeom>
        </p:spPr>
        <p:txBody>
          <a:bodyPr wrap="square">
            <a:spAutoFit/>
          </a:bodyPr>
          <a:lstStyle/>
          <a:p>
            <a:r>
              <a:rPr lang="en-GB" sz="2000" dirty="0">
                <a:latin typeface="Calibri" panose="020F0502020204030204" pitchFamily="34" charset="0"/>
                <a:cs typeface="Calibri" panose="020F0502020204030204" pitchFamily="34" charset="0"/>
              </a:rPr>
              <a:t>One begins by turning each input word into a vector using an embedding algorithm.</a:t>
            </a:r>
            <a:endParaRPr lang="en-RU"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075800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pic>
        <p:nvPicPr>
          <p:cNvPr id="3" name="Picture 2" descr="A screenshot of a cell phone&#10;&#10;Description automatically generated">
            <a:extLst>
              <a:ext uri="{FF2B5EF4-FFF2-40B4-BE49-F238E27FC236}">
                <a16:creationId xmlns:a16="http://schemas.microsoft.com/office/drawing/2014/main" id="{CC00851B-662A-0B45-B6A2-BBA60629F531}"/>
              </a:ext>
            </a:extLst>
          </p:cNvPr>
          <p:cNvPicPr>
            <a:picLocks noChangeAspect="1"/>
          </p:cNvPicPr>
          <p:nvPr/>
        </p:nvPicPr>
        <p:blipFill>
          <a:blip r:embed="rId3"/>
          <a:stretch>
            <a:fillRect/>
          </a:stretch>
        </p:blipFill>
        <p:spPr>
          <a:xfrm>
            <a:off x="2216897" y="2433918"/>
            <a:ext cx="6645543" cy="4262483"/>
          </a:xfrm>
          <a:prstGeom prst="rect">
            <a:avLst/>
          </a:prstGeom>
        </p:spPr>
      </p:pic>
      <p:sp>
        <p:nvSpPr>
          <p:cNvPr id="2" name="Rectangle 1">
            <a:extLst>
              <a:ext uri="{FF2B5EF4-FFF2-40B4-BE49-F238E27FC236}">
                <a16:creationId xmlns:a16="http://schemas.microsoft.com/office/drawing/2014/main" id="{65889CB0-C8E3-884D-9EF8-6CE772D0A7B1}"/>
              </a:ext>
            </a:extLst>
          </p:cNvPr>
          <p:cNvSpPr/>
          <p:nvPr/>
        </p:nvSpPr>
        <p:spPr>
          <a:xfrm>
            <a:off x="652160" y="1182231"/>
            <a:ext cx="9809652" cy="1015663"/>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embedding only happens in the bottom-most encoder.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abstraction that is common to all the encoders is that they receive a list of vectors each of the size 512</a:t>
            </a:r>
          </a:p>
        </p:txBody>
      </p:sp>
    </p:spTree>
    <p:extLst>
      <p:ext uri="{BB962C8B-B14F-4D97-AF65-F5344CB8AC3E}">
        <p14:creationId xmlns:p14="http://schemas.microsoft.com/office/powerpoint/2010/main" val="938780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640580" y="386862"/>
            <a:ext cx="10577147" cy="1372711"/>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US" sz="4000" dirty="0"/>
              <a:t>Transformer</a:t>
            </a:r>
            <a:endParaRPr lang="ru-RU" sz="4000" dirty="0"/>
          </a:p>
        </p:txBody>
      </p:sp>
      <p:sp>
        <p:nvSpPr>
          <p:cNvPr id="2" name="Rectangle 1">
            <a:extLst>
              <a:ext uri="{FF2B5EF4-FFF2-40B4-BE49-F238E27FC236}">
                <a16:creationId xmlns:a16="http://schemas.microsoft.com/office/drawing/2014/main" id="{65889CB0-C8E3-884D-9EF8-6CE772D0A7B1}"/>
              </a:ext>
            </a:extLst>
          </p:cNvPr>
          <p:cNvSpPr/>
          <p:nvPr/>
        </p:nvSpPr>
        <p:spPr>
          <a:xfrm>
            <a:off x="652160" y="1182231"/>
            <a:ext cx="9809652" cy="1323439"/>
          </a:xfrm>
          <a:prstGeom prst="rect">
            <a:avLst/>
          </a:prstGeom>
        </p:spPr>
        <p:txBody>
          <a:bodyPr wrap="square">
            <a:spAutoFit/>
          </a:bodyPr>
          <a:lstStyle/>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In the bottom encoder that would be the word embeddings, but in other encoders, it would be the output of the encoder that is directly below. </a:t>
            </a:r>
          </a:p>
          <a:p>
            <a:pPr marL="342900" indent="-342900">
              <a:buFont typeface="Arial" panose="020B0604020202020204" pitchFamily="34" charset="0"/>
              <a:buChar char="•"/>
            </a:pPr>
            <a:r>
              <a:rPr lang="en-GB" sz="2000" dirty="0">
                <a:latin typeface="Calibri" panose="020F0502020204030204" pitchFamily="34" charset="0"/>
                <a:cs typeface="Calibri" panose="020F0502020204030204" pitchFamily="34" charset="0"/>
              </a:rPr>
              <a:t>The size of this list is a hyperparameter. It would be the length of the longest sentence in our training dataset.</a:t>
            </a:r>
          </a:p>
        </p:txBody>
      </p:sp>
      <p:pic>
        <p:nvPicPr>
          <p:cNvPr id="5" name="Picture 4" descr="A screenshot of a cell phone&#10;&#10;Description automatically generated">
            <a:extLst>
              <a:ext uri="{FF2B5EF4-FFF2-40B4-BE49-F238E27FC236}">
                <a16:creationId xmlns:a16="http://schemas.microsoft.com/office/drawing/2014/main" id="{53C30D22-C529-0149-B738-84B92CF670C2}"/>
              </a:ext>
            </a:extLst>
          </p:cNvPr>
          <p:cNvPicPr>
            <a:picLocks noChangeAspect="1"/>
          </p:cNvPicPr>
          <p:nvPr/>
        </p:nvPicPr>
        <p:blipFill>
          <a:blip r:embed="rId3"/>
          <a:stretch>
            <a:fillRect/>
          </a:stretch>
        </p:blipFill>
        <p:spPr>
          <a:xfrm>
            <a:off x="2216897" y="2433918"/>
            <a:ext cx="6645543" cy="4262483"/>
          </a:xfrm>
          <a:prstGeom prst="rect">
            <a:avLst/>
          </a:prstGeom>
        </p:spPr>
      </p:pic>
    </p:spTree>
    <p:extLst>
      <p:ext uri="{BB962C8B-B14F-4D97-AF65-F5344CB8AC3E}">
        <p14:creationId xmlns:p14="http://schemas.microsoft.com/office/powerpoint/2010/main" val="2243716926"/>
      </p:ext>
    </p:extLst>
  </p:cSld>
  <p:clrMapOvr>
    <a:masterClrMapping/>
  </p:clrMapOvr>
</p:sld>
</file>

<file path=ppt/theme/theme1.xml><?xml version="1.0" encoding="utf-8"?>
<a:theme xmlns:a="http://schemas.openxmlformats.org/drawingml/2006/main" name="General slides">
  <a:themeElements>
    <a:clrScheme name="Basic 1">
      <a:dk1>
        <a:srgbClr val="000000"/>
      </a:dk1>
      <a:lt1>
        <a:srgbClr val="FFFFFF"/>
      </a:lt1>
      <a:dk2>
        <a:srgbClr val="44546A"/>
      </a:dk2>
      <a:lt2>
        <a:srgbClr val="E7E6E6"/>
      </a:lt2>
      <a:accent1>
        <a:srgbClr val="AAC508"/>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for_paris</Template>
  <TotalTime>6552</TotalTime>
  <Words>3378</Words>
  <Application>Microsoft Macintosh PowerPoint</Application>
  <PresentationFormat>Widescreen</PresentationFormat>
  <Paragraphs>265</Paragraphs>
  <Slides>52</Slides>
  <Notes>50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52</vt:i4>
      </vt:variant>
    </vt:vector>
  </HeadingPairs>
  <TitlesOfParts>
    <vt:vector size="56" baseType="lpstr">
      <vt:lpstr>Arial Unicode MS</vt:lpstr>
      <vt:lpstr>Arial</vt:lpstr>
      <vt:lpstr>Calibri</vt:lpstr>
      <vt:lpstr>General slides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Daria Tokmeninova</dc:creator>
  <cp:lastModifiedBy>Rodrigo Rivera</cp:lastModifiedBy>
  <cp:revision>144</cp:revision>
  <dcterms:modified xsi:type="dcterms:W3CDTF">2020-01-30T12:56:07Z</dcterms:modified>
</cp:coreProperties>
</file>